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8" r:id="rId5"/>
    <p:sldMasterId id="214748369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y="5143500" cx="9144000"/>
  <p:notesSz cx="6858000" cy="9144000"/>
  <p:embeddedFontLst>
    <p:embeddedFont>
      <p:font typeface="DM Sans Medium"/>
      <p:regular r:id="rId42"/>
      <p:bold r:id="rId43"/>
      <p:italic r:id="rId44"/>
      <p:boldItalic r:id="rId45"/>
    </p:embeddedFont>
    <p:embeddedFont>
      <p:font typeface="Gowun Batang"/>
      <p:regular r:id="rId46"/>
      <p:bold r:id="rId47"/>
    </p:embeddedFont>
    <p:embeddedFont>
      <p:font typeface="DM Sans ExtraBold"/>
      <p:bold r:id="rId48"/>
      <p:boldItalic r:id="rId49"/>
    </p:embeddedFont>
    <p:embeddedFont>
      <p:font typeface="Hind"/>
      <p:regular r:id="rId50"/>
      <p:bold r:id="rId51"/>
    </p:embeddedFont>
    <p:embeddedFont>
      <p:font typeface="DM Sans Black"/>
      <p:bold r:id="rId52"/>
      <p:boldItalic r:id="rId53"/>
    </p:embeddedFont>
    <p:embeddedFont>
      <p:font typeface="Space Grotesk Light"/>
      <p:regular r:id="rId54"/>
      <p:bold r:id="rId55"/>
    </p:embeddedFont>
    <p:embeddedFont>
      <p:font typeface="DM Sans SemiBold"/>
      <p:regular r:id="rId56"/>
      <p:bold r:id="rId57"/>
      <p:italic r:id="rId58"/>
      <p:boldItalic r:id="rId59"/>
    </p:embeddedFont>
    <p:embeddedFont>
      <p:font typeface="Space Grotesk Medium"/>
      <p:regular r:id="rId60"/>
      <p:bold r:id="rId61"/>
    </p:embeddedFont>
    <p:embeddedFont>
      <p:font typeface="DM Sans"/>
      <p:regular r:id="rId62"/>
      <p:bold r:id="rId63"/>
      <p:italic r:id="rId64"/>
      <p:boldItalic r:id="rId65"/>
    </p:embeddedFont>
    <p:embeddedFont>
      <p:font typeface="Space Grotesk"/>
      <p:regular r:id="rId66"/>
      <p:bold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4E28E15-3A62-42CA-8694-97FDEDF8E3D0}">
  <a:tblStyle styleId="{14E28E15-3A62-42CA-8694-97FDEDF8E3D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DMSansMedium-regular.fntdata"/><Relationship Id="rId41" Type="http://schemas.openxmlformats.org/officeDocument/2006/relationships/slide" Target="slides/slide34.xml"/><Relationship Id="rId44" Type="http://schemas.openxmlformats.org/officeDocument/2006/relationships/font" Target="fonts/DMSansMedium-italic.fntdata"/><Relationship Id="rId43" Type="http://schemas.openxmlformats.org/officeDocument/2006/relationships/font" Target="fonts/DMSansMedium-bold.fntdata"/><Relationship Id="rId46" Type="http://schemas.openxmlformats.org/officeDocument/2006/relationships/font" Target="fonts/GowunBatang-regular.fntdata"/><Relationship Id="rId45" Type="http://schemas.openxmlformats.org/officeDocument/2006/relationships/font" Target="fonts/DMSansMedium-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DMSansExtraBold-bold.fntdata"/><Relationship Id="rId47" Type="http://schemas.openxmlformats.org/officeDocument/2006/relationships/font" Target="fonts/GowunBatang-bold.fntdata"/><Relationship Id="rId49" Type="http://schemas.openxmlformats.org/officeDocument/2006/relationships/font" Target="fonts/DMSansExtraBold-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DMSans-regular.fntdata"/><Relationship Id="rId61" Type="http://schemas.openxmlformats.org/officeDocument/2006/relationships/font" Target="fonts/SpaceGroteskMedium-bold.fntdata"/><Relationship Id="rId20" Type="http://schemas.openxmlformats.org/officeDocument/2006/relationships/slide" Target="slides/slide13.xml"/><Relationship Id="rId64" Type="http://schemas.openxmlformats.org/officeDocument/2006/relationships/font" Target="fonts/DMSans-italic.fntdata"/><Relationship Id="rId63" Type="http://schemas.openxmlformats.org/officeDocument/2006/relationships/font" Target="fonts/DMSans-bold.fntdata"/><Relationship Id="rId22" Type="http://schemas.openxmlformats.org/officeDocument/2006/relationships/slide" Target="slides/slide15.xml"/><Relationship Id="rId66" Type="http://schemas.openxmlformats.org/officeDocument/2006/relationships/font" Target="fonts/SpaceGrotesk-regular.fntdata"/><Relationship Id="rId21" Type="http://schemas.openxmlformats.org/officeDocument/2006/relationships/slide" Target="slides/slide14.xml"/><Relationship Id="rId65" Type="http://schemas.openxmlformats.org/officeDocument/2006/relationships/font" Target="fonts/DMSans-boldItalic.fntdata"/><Relationship Id="rId24" Type="http://schemas.openxmlformats.org/officeDocument/2006/relationships/slide" Target="slides/slide17.xml"/><Relationship Id="rId23" Type="http://schemas.openxmlformats.org/officeDocument/2006/relationships/slide" Target="slides/slide16.xml"/><Relationship Id="rId67" Type="http://schemas.openxmlformats.org/officeDocument/2006/relationships/font" Target="fonts/SpaceGrotesk-bold.fntdata"/><Relationship Id="rId60" Type="http://schemas.openxmlformats.org/officeDocument/2006/relationships/font" Target="fonts/SpaceGroteskMedium-regular.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Hind-bold.fntdata"/><Relationship Id="rId50" Type="http://schemas.openxmlformats.org/officeDocument/2006/relationships/font" Target="fonts/Hind-regular.fntdata"/><Relationship Id="rId53" Type="http://schemas.openxmlformats.org/officeDocument/2006/relationships/font" Target="fonts/DMSansBlack-boldItalic.fntdata"/><Relationship Id="rId52" Type="http://schemas.openxmlformats.org/officeDocument/2006/relationships/font" Target="fonts/DMSansBlack-bold.fntdata"/><Relationship Id="rId11" Type="http://schemas.openxmlformats.org/officeDocument/2006/relationships/slide" Target="slides/slide4.xml"/><Relationship Id="rId55" Type="http://schemas.openxmlformats.org/officeDocument/2006/relationships/font" Target="fonts/SpaceGroteskLight-bold.fntdata"/><Relationship Id="rId10" Type="http://schemas.openxmlformats.org/officeDocument/2006/relationships/slide" Target="slides/slide3.xml"/><Relationship Id="rId54" Type="http://schemas.openxmlformats.org/officeDocument/2006/relationships/font" Target="fonts/SpaceGroteskLight-regular.fntdata"/><Relationship Id="rId13" Type="http://schemas.openxmlformats.org/officeDocument/2006/relationships/slide" Target="slides/slide6.xml"/><Relationship Id="rId57" Type="http://schemas.openxmlformats.org/officeDocument/2006/relationships/font" Target="fonts/DMSansSemiBold-bold.fntdata"/><Relationship Id="rId12" Type="http://schemas.openxmlformats.org/officeDocument/2006/relationships/slide" Target="slides/slide5.xml"/><Relationship Id="rId56" Type="http://schemas.openxmlformats.org/officeDocument/2006/relationships/font" Target="fonts/DMSansSemiBold-regular.fntdata"/><Relationship Id="rId15" Type="http://schemas.openxmlformats.org/officeDocument/2006/relationships/slide" Target="slides/slide8.xml"/><Relationship Id="rId59" Type="http://schemas.openxmlformats.org/officeDocument/2006/relationships/font" Target="fonts/DMSansSemiBold-boldItalic.fntdata"/><Relationship Id="rId14" Type="http://schemas.openxmlformats.org/officeDocument/2006/relationships/slide" Target="slides/slide7.xml"/><Relationship Id="rId58" Type="http://schemas.openxmlformats.org/officeDocument/2006/relationships/font" Target="fonts/DMSansSemi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70ecb5723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370ecb5723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36ac95380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36ac95380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6ac95380a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36ac95380a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6ac95380a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36ac95380a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6ac95380a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6ac95380a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6ac95380a4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36ac95380a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6ac95380a4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36ac95380a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6ac95380a4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36ac95380a4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6ac95380a4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6ac95380a4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6ac95380a4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36ac95380a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6ac95380a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36ac95380a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6ac95380a4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36ac95380a4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6ac95380a4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6ac95380a4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6ac95380a4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36ac95380a4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6ac95380a4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36ac95380a4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6ac95380a4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36ac95380a4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6ac95380a4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36ac95380a4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36ac95380a4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36ac95380a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6ac95380a4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6ac95380a4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36ac95380a4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36ac95380a4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6ac95380a4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36ac95380a4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6ac95380a4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36ac95380a4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6ac95380a4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36ac95380a4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6ac95380a4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6ac95380a4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6ac95380a4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36ac95380a4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36ac95380a4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36ac95380a4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36ac95380a4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36ac95380a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36ac95380a4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36ac95380a4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36ac95380a4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36ac95380a4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36ac95380a4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36ac95380a4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370ecb5723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370ecb5723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36ac95380a4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36ac95380a4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36ac95380a4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36ac95380a4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Alt 1">
  <p:cSld name="TITLE_1_2">
    <p:bg>
      <p:bgPr>
        <a:solidFill>
          <a:schemeClr val="dk1"/>
        </a:solidFill>
      </p:bgPr>
    </p:bg>
    <p:spTree>
      <p:nvGrpSpPr>
        <p:cNvPr id="54" name="Shape 54"/>
        <p:cNvGrpSpPr/>
        <p:nvPr/>
      </p:nvGrpSpPr>
      <p:grpSpPr>
        <a:xfrm>
          <a:off x="0" y="0"/>
          <a:ext cx="0" cy="0"/>
          <a:chOff x="0" y="0"/>
          <a:chExt cx="0" cy="0"/>
        </a:xfrm>
      </p:grpSpPr>
      <p:sp>
        <p:nvSpPr>
          <p:cNvPr id="55" name="Google Shape;55;p14"/>
          <p:cNvSpPr txBox="1"/>
          <p:nvPr>
            <p:ph type="title"/>
          </p:nvPr>
        </p:nvSpPr>
        <p:spPr>
          <a:xfrm>
            <a:off x="716836" y="2603560"/>
            <a:ext cx="7775700" cy="865200"/>
          </a:xfrm>
          <a:prstGeom prst="rect">
            <a:avLst/>
          </a:prstGeom>
        </p:spPr>
        <p:txBody>
          <a:bodyPr anchorCtr="0" anchor="ctr" bIns="0" lIns="0" spcFirstLastPara="1" rIns="0" wrap="square" tIns="0">
            <a:noAutofit/>
          </a:bodyPr>
          <a:lstStyle>
            <a:lvl1pPr lvl="0">
              <a:lnSpc>
                <a:spcPct val="80000"/>
              </a:lnSpc>
              <a:spcBef>
                <a:spcPts val="0"/>
              </a:spcBef>
              <a:spcAft>
                <a:spcPts val="0"/>
              </a:spcAft>
              <a:buSzPts val="3500"/>
              <a:buFont typeface="Space Grotesk"/>
              <a:buNone/>
              <a:defRPr sz="3500">
                <a:highlight>
                  <a:schemeClr val="accent2"/>
                </a:highlight>
                <a:latin typeface="Space Grotesk"/>
                <a:ea typeface="Space Grotesk"/>
                <a:cs typeface="Space Grotesk"/>
                <a:sym typeface="Space Grotesk"/>
              </a:defRPr>
            </a:lvl1pPr>
            <a:lvl2pPr lvl="1">
              <a:lnSpc>
                <a:spcPct val="80000"/>
              </a:lnSpc>
              <a:spcBef>
                <a:spcPts val="0"/>
              </a:spcBef>
              <a:spcAft>
                <a:spcPts val="0"/>
              </a:spcAft>
              <a:buSzPts val="3900"/>
              <a:buFont typeface="Space Grotesk"/>
              <a:buNone/>
              <a:defRPr sz="3900">
                <a:highlight>
                  <a:schemeClr val="accent2"/>
                </a:highlight>
                <a:latin typeface="Space Grotesk"/>
                <a:ea typeface="Space Grotesk"/>
                <a:cs typeface="Space Grotesk"/>
                <a:sym typeface="Space Grotesk"/>
              </a:defRPr>
            </a:lvl2pPr>
            <a:lvl3pPr lvl="2">
              <a:lnSpc>
                <a:spcPct val="80000"/>
              </a:lnSpc>
              <a:spcBef>
                <a:spcPts val="0"/>
              </a:spcBef>
              <a:spcAft>
                <a:spcPts val="0"/>
              </a:spcAft>
              <a:buSzPts val="3900"/>
              <a:buFont typeface="Space Grotesk"/>
              <a:buNone/>
              <a:defRPr sz="3900">
                <a:highlight>
                  <a:schemeClr val="accent2"/>
                </a:highlight>
                <a:latin typeface="Space Grotesk"/>
                <a:ea typeface="Space Grotesk"/>
                <a:cs typeface="Space Grotesk"/>
                <a:sym typeface="Space Grotesk"/>
              </a:defRPr>
            </a:lvl3pPr>
            <a:lvl4pPr lvl="3">
              <a:lnSpc>
                <a:spcPct val="80000"/>
              </a:lnSpc>
              <a:spcBef>
                <a:spcPts val="0"/>
              </a:spcBef>
              <a:spcAft>
                <a:spcPts val="0"/>
              </a:spcAft>
              <a:buSzPts val="3900"/>
              <a:buFont typeface="Space Grotesk"/>
              <a:buNone/>
              <a:defRPr sz="3900">
                <a:highlight>
                  <a:schemeClr val="accent2"/>
                </a:highlight>
                <a:latin typeface="Space Grotesk"/>
                <a:ea typeface="Space Grotesk"/>
                <a:cs typeface="Space Grotesk"/>
                <a:sym typeface="Space Grotesk"/>
              </a:defRPr>
            </a:lvl4pPr>
            <a:lvl5pPr lvl="4">
              <a:lnSpc>
                <a:spcPct val="80000"/>
              </a:lnSpc>
              <a:spcBef>
                <a:spcPts val="0"/>
              </a:spcBef>
              <a:spcAft>
                <a:spcPts val="0"/>
              </a:spcAft>
              <a:buSzPts val="3900"/>
              <a:buFont typeface="Space Grotesk"/>
              <a:buNone/>
              <a:defRPr sz="3900">
                <a:highlight>
                  <a:schemeClr val="accent2"/>
                </a:highlight>
                <a:latin typeface="Space Grotesk"/>
                <a:ea typeface="Space Grotesk"/>
                <a:cs typeface="Space Grotesk"/>
                <a:sym typeface="Space Grotesk"/>
              </a:defRPr>
            </a:lvl5pPr>
            <a:lvl6pPr lvl="5">
              <a:lnSpc>
                <a:spcPct val="80000"/>
              </a:lnSpc>
              <a:spcBef>
                <a:spcPts val="0"/>
              </a:spcBef>
              <a:spcAft>
                <a:spcPts val="0"/>
              </a:spcAft>
              <a:buSzPts val="3900"/>
              <a:buFont typeface="Space Grotesk"/>
              <a:buNone/>
              <a:defRPr sz="3900">
                <a:highlight>
                  <a:schemeClr val="accent2"/>
                </a:highlight>
                <a:latin typeface="Space Grotesk"/>
                <a:ea typeface="Space Grotesk"/>
                <a:cs typeface="Space Grotesk"/>
                <a:sym typeface="Space Grotesk"/>
              </a:defRPr>
            </a:lvl6pPr>
            <a:lvl7pPr lvl="6">
              <a:lnSpc>
                <a:spcPct val="80000"/>
              </a:lnSpc>
              <a:spcBef>
                <a:spcPts val="0"/>
              </a:spcBef>
              <a:spcAft>
                <a:spcPts val="0"/>
              </a:spcAft>
              <a:buSzPts val="3900"/>
              <a:buFont typeface="Space Grotesk"/>
              <a:buNone/>
              <a:defRPr sz="3900">
                <a:highlight>
                  <a:schemeClr val="accent2"/>
                </a:highlight>
                <a:latin typeface="Space Grotesk"/>
                <a:ea typeface="Space Grotesk"/>
                <a:cs typeface="Space Grotesk"/>
                <a:sym typeface="Space Grotesk"/>
              </a:defRPr>
            </a:lvl7pPr>
            <a:lvl8pPr lvl="7">
              <a:lnSpc>
                <a:spcPct val="80000"/>
              </a:lnSpc>
              <a:spcBef>
                <a:spcPts val="0"/>
              </a:spcBef>
              <a:spcAft>
                <a:spcPts val="0"/>
              </a:spcAft>
              <a:buSzPts val="3900"/>
              <a:buFont typeface="Space Grotesk"/>
              <a:buNone/>
              <a:defRPr sz="3900">
                <a:highlight>
                  <a:schemeClr val="accent2"/>
                </a:highlight>
                <a:latin typeface="Space Grotesk"/>
                <a:ea typeface="Space Grotesk"/>
                <a:cs typeface="Space Grotesk"/>
                <a:sym typeface="Space Grotesk"/>
              </a:defRPr>
            </a:lvl8pPr>
            <a:lvl9pPr lvl="8">
              <a:lnSpc>
                <a:spcPct val="80000"/>
              </a:lnSpc>
              <a:spcBef>
                <a:spcPts val="0"/>
              </a:spcBef>
              <a:spcAft>
                <a:spcPts val="0"/>
              </a:spcAft>
              <a:buSzPts val="3900"/>
              <a:buFont typeface="Space Grotesk"/>
              <a:buNone/>
              <a:defRPr sz="3900">
                <a:highlight>
                  <a:schemeClr val="accent2"/>
                </a:highlight>
                <a:latin typeface="Space Grotesk"/>
                <a:ea typeface="Space Grotesk"/>
                <a:cs typeface="Space Grotesk"/>
                <a:sym typeface="Space Grotesk"/>
              </a:defRPr>
            </a:lvl9pPr>
          </a:lstStyle>
          <a:p/>
        </p:txBody>
      </p:sp>
      <p:sp>
        <p:nvSpPr>
          <p:cNvPr id="56" name="Google Shape;56;p14"/>
          <p:cNvSpPr txBox="1"/>
          <p:nvPr>
            <p:ph idx="2" type="title"/>
          </p:nvPr>
        </p:nvSpPr>
        <p:spPr>
          <a:xfrm>
            <a:off x="699978" y="4174219"/>
            <a:ext cx="4909500" cy="330300"/>
          </a:xfrm>
          <a:prstGeom prst="rect">
            <a:avLst/>
          </a:prstGeom>
        </p:spPr>
        <p:txBody>
          <a:bodyPr anchorCtr="0" anchor="ctr" bIns="0" lIns="0" spcFirstLastPara="1" rIns="0" wrap="square" tIns="0">
            <a:normAutofit/>
          </a:bodyPr>
          <a:lstStyle>
            <a:lvl1pPr lvl="0">
              <a:lnSpc>
                <a:spcPct val="80000"/>
              </a:lnSpc>
              <a:spcBef>
                <a:spcPts val="0"/>
              </a:spcBef>
              <a:spcAft>
                <a:spcPts val="0"/>
              </a:spcAft>
              <a:buClr>
                <a:schemeClr val="lt2"/>
              </a:buClr>
              <a:buSzPts val="1500"/>
              <a:buFont typeface="Space Grotesk Medium"/>
              <a:buNone/>
              <a:defRPr sz="1500">
                <a:solidFill>
                  <a:schemeClr val="lt2"/>
                </a:solidFill>
              </a:defRPr>
            </a:lvl1pPr>
            <a:lvl2pPr lvl="1">
              <a:spcBef>
                <a:spcPts val="0"/>
              </a:spcBef>
              <a:spcAft>
                <a:spcPts val="0"/>
              </a:spcAft>
              <a:buClr>
                <a:schemeClr val="lt2"/>
              </a:buClr>
              <a:buSzPts val="1500"/>
              <a:buFont typeface="Space Grotesk Medium"/>
              <a:buNone/>
              <a:defRPr sz="1500">
                <a:solidFill>
                  <a:schemeClr val="lt2"/>
                </a:solidFill>
              </a:defRPr>
            </a:lvl2pPr>
            <a:lvl3pPr lvl="2">
              <a:spcBef>
                <a:spcPts val="0"/>
              </a:spcBef>
              <a:spcAft>
                <a:spcPts val="0"/>
              </a:spcAft>
              <a:buClr>
                <a:schemeClr val="lt2"/>
              </a:buClr>
              <a:buSzPts val="1500"/>
              <a:buFont typeface="Space Grotesk Medium"/>
              <a:buNone/>
              <a:defRPr sz="1500">
                <a:solidFill>
                  <a:schemeClr val="lt2"/>
                </a:solidFill>
              </a:defRPr>
            </a:lvl3pPr>
            <a:lvl4pPr lvl="3">
              <a:spcBef>
                <a:spcPts val="0"/>
              </a:spcBef>
              <a:spcAft>
                <a:spcPts val="0"/>
              </a:spcAft>
              <a:buClr>
                <a:schemeClr val="lt2"/>
              </a:buClr>
              <a:buSzPts val="1500"/>
              <a:buFont typeface="Space Grotesk Medium"/>
              <a:buNone/>
              <a:defRPr sz="1500">
                <a:solidFill>
                  <a:schemeClr val="lt2"/>
                </a:solidFill>
              </a:defRPr>
            </a:lvl4pPr>
            <a:lvl5pPr lvl="4">
              <a:spcBef>
                <a:spcPts val="0"/>
              </a:spcBef>
              <a:spcAft>
                <a:spcPts val="0"/>
              </a:spcAft>
              <a:buClr>
                <a:schemeClr val="lt2"/>
              </a:buClr>
              <a:buSzPts val="1500"/>
              <a:buFont typeface="Space Grotesk Medium"/>
              <a:buNone/>
              <a:defRPr sz="1500">
                <a:solidFill>
                  <a:schemeClr val="lt2"/>
                </a:solidFill>
              </a:defRPr>
            </a:lvl5pPr>
            <a:lvl6pPr lvl="5">
              <a:spcBef>
                <a:spcPts val="0"/>
              </a:spcBef>
              <a:spcAft>
                <a:spcPts val="0"/>
              </a:spcAft>
              <a:buClr>
                <a:schemeClr val="lt2"/>
              </a:buClr>
              <a:buSzPts val="1500"/>
              <a:buFont typeface="Space Grotesk Medium"/>
              <a:buNone/>
              <a:defRPr sz="1500">
                <a:solidFill>
                  <a:schemeClr val="lt2"/>
                </a:solidFill>
              </a:defRPr>
            </a:lvl6pPr>
            <a:lvl7pPr lvl="6">
              <a:spcBef>
                <a:spcPts val="0"/>
              </a:spcBef>
              <a:spcAft>
                <a:spcPts val="0"/>
              </a:spcAft>
              <a:buClr>
                <a:schemeClr val="lt2"/>
              </a:buClr>
              <a:buSzPts val="1500"/>
              <a:buFont typeface="Space Grotesk Medium"/>
              <a:buNone/>
              <a:defRPr sz="1500">
                <a:solidFill>
                  <a:schemeClr val="lt2"/>
                </a:solidFill>
              </a:defRPr>
            </a:lvl7pPr>
            <a:lvl8pPr lvl="7">
              <a:spcBef>
                <a:spcPts val="0"/>
              </a:spcBef>
              <a:spcAft>
                <a:spcPts val="0"/>
              </a:spcAft>
              <a:buClr>
                <a:schemeClr val="lt2"/>
              </a:buClr>
              <a:buSzPts val="1500"/>
              <a:buFont typeface="Space Grotesk Medium"/>
              <a:buNone/>
              <a:defRPr sz="1500">
                <a:solidFill>
                  <a:schemeClr val="lt2"/>
                </a:solidFill>
              </a:defRPr>
            </a:lvl8pPr>
            <a:lvl9pPr lvl="8">
              <a:spcBef>
                <a:spcPts val="0"/>
              </a:spcBef>
              <a:spcAft>
                <a:spcPts val="0"/>
              </a:spcAft>
              <a:buClr>
                <a:schemeClr val="lt2"/>
              </a:buClr>
              <a:buSzPts val="1500"/>
              <a:buFont typeface="Space Grotesk Medium"/>
              <a:buNone/>
              <a:defRPr sz="1500">
                <a:solidFill>
                  <a:schemeClr val="lt2"/>
                </a:solidFill>
              </a:defRPr>
            </a:lvl9pPr>
          </a:lstStyle>
          <a:p/>
        </p:txBody>
      </p:sp>
      <p:sp>
        <p:nvSpPr>
          <p:cNvPr id="57" name="Google Shape;57;p14"/>
          <p:cNvSpPr txBox="1"/>
          <p:nvPr>
            <p:ph idx="3" type="title"/>
          </p:nvPr>
        </p:nvSpPr>
        <p:spPr>
          <a:xfrm>
            <a:off x="716836" y="3459250"/>
            <a:ext cx="7673400" cy="6783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3500"/>
              <a:buFont typeface="Space Grotesk"/>
              <a:buNone/>
              <a:defRPr sz="3500">
                <a:highlight>
                  <a:schemeClr val="accent4"/>
                </a:highlight>
                <a:latin typeface="Space Grotesk"/>
                <a:ea typeface="Space Grotesk"/>
                <a:cs typeface="Space Grotesk"/>
                <a:sym typeface="Space Grotesk"/>
              </a:defRPr>
            </a:lvl1pPr>
            <a:lvl2pPr lvl="1">
              <a:spcBef>
                <a:spcPts val="0"/>
              </a:spcBef>
              <a:spcAft>
                <a:spcPts val="0"/>
              </a:spcAft>
              <a:buSzPts val="3900"/>
              <a:buFont typeface="Space Grotesk"/>
              <a:buNone/>
              <a:defRPr sz="3900">
                <a:highlight>
                  <a:schemeClr val="accent4"/>
                </a:highlight>
                <a:latin typeface="Space Grotesk"/>
                <a:ea typeface="Space Grotesk"/>
                <a:cs typeface="Space Grotesk"/>
                <a:sym typeface="Space Grotesk"/>
              </a:defRPr>
            </a:lvl2pPr>
            <a:lvl3pPr lvl="2">
              <a:spcBef>
                <a:spcPts val="0"/>
              </a:spcBef>
              <a:spcAft>
                <a:spcPts val="0"/>
              </a:spcAft>
              <a:buSzPts val="3900"/>
              <a:buFont typeface="Space Grotesk"/>
              <a:buNone/>
              <a:defRPr sz="3900">
                <a:highlight>
                  <a:schemeClr val="accent4"/>
                </a:highlight>
                <a:latin typeface="Space Grotesk"/>
                <a:ea typeface="Space Grotesk"/>
                <a:cs typeface="Space Grotesk"/>
                <a:sym typeface="Space Grotesk"/>
              </a:defRPr>
            </a:lvl3pPr>
            <a:lvl4pPr lvl="3">
              <a:spcBef>
                <a:spcPts val="0"/>
              </a:spcBef>
              <a:spcAft>
                <a:spcPts val="0"/>
              </a:spcAft>
              <a:buSzPts val="3900"/>
              <a:buFont typeface="Space Grotesk"/>
              <a:buNone/>
              <a:defRPr sz="3900">
                <a:highlight>
                  <a:schemeClr val="accent4"/>
                </a:highlight>
                <a:latin typeface="Space Grotesk"/>
                <a:ea typeface="Space Grotesk"/>
                <a:cs typeface="Space Grotesk"/>
                <a:sym typeface="Space Grotesk"/>
              </a:defRPr>
            </a:lvl4pPr>
            <a:lvl5pPr lvl="4">
              <a:spcBef>
                <a:spcPts val="0"/>
              </a:spcBef>
              <a:spcAft>
                <a:spcPts val="0"/>
              </a:spcAft>
              <a:buSzPts val="3900"/>
              <a:buFont typeface="Space Grotesk"/>
              <a:buNone/>
              <a:defRPr sz="3900">
                <a:highlight>
                  <a:schemeClr val="accent4"/>
                </a:highlight>
                <a:latin typeface="Space Grotesk"/>
                <a:ea typeface="Space Grotesk"/>
                <a:cs typeface="Space Grotesk"/>
                <a:sym typeface="Space Grotesk"/>
              </a:defRPr>
            </a:lvl5pPr>
            <a:lvl6pPr lvl="5">
              <a:spcBef>
                <a:spcPts val="0"/>
              </a:spcBef>
              <a:spcAft>
                <a:spcPts val="0"/>
              </a:spcAft>
              <a:buSzPts val="3900"/>
              <a:buFont typeface="Space Grotesk"/>
              <a:buNone/>
              <a:defRPr sz="3900">
                <a:highlight>
                  <a:schemeClr val="accent4"/>
                </a:highlight>
                <a:latin typeface="Space Grotesk"/>
                <a:ea typeface="Space Grotesk"/>
                <a:cs typeface="Space Grotesk"/>
                <a:sym typeface="Space Grotesk"/>
              </a:defRPr>
            </a:lvl6pPr>
            <a:lvl7pPr lvl="6">
              <a:spcBef>
                <a:spcPts val="0"/>
              </a:spcBef>
              <a:spcAft>
                <a:spcPts val="0"/>
              </a:spcAft>
              <a:buSzPts val="3900"/>
              <a:buFont typeface="Space Grotesk"/>
              <a:buNone/>
              <a:defRPr sz="3900">
                <a:highlight>
                  <a:schemeClr val="accent4"/>
                </a:highlight>
                <a:latin typeface="Space Grotesk"/>
                <a:ea typeface="Space Grotesk"/>
                <a:cs typeface="Space Grotesk"/>
                <a:sym typeface="Space Grotesk"/>
              </a:defRPr>
            </a:lvl7pPr>
            <a:lvl8pPr lvl="7">
              <a:spcBef>
                <a:spcPts val="0"/>
              </a:spcBef>
              <a:spcAft>
                <a:spcPts val="0"/>
              </a:spcAft>
              <a:buSzPts val="3900"/>
              <a:buFont typeface="Space Grotesk"/>
              <a:buNone/>
              <a:defRPr sz="3900">
                <a:highlight>
                  <a:schemeClr val="accent4"/>
                </a:highlight>
                <a:latin typeface="Space Grotesk"/>
                <a:ea typeface="Space Grotesk"/>
                <a:cs typeface="Space Grotesk"/>
                <a:sym typeface="Space Grotesk"/>
              </a:defRPr>
            </a:lvl8pPr>
            <a:lvl9pPr lvl="8">
              <a:spcBef>
                <a:spcPts val="0"/>
              </a:spcBef>
              <a:spcAft>
                <a:spcPts val="0"/>
              </a:spcAft>
              <a:buSzPts val="3900"/>
              <a:buFont typeface="Space Grotesk"/>
              <a:buNone/>
              <a:defRPr sz="3900">
                <a:highlight>
                  <a:schemeClr val="accent4"/>
                </a:highlight>
                <a:latin typeface="Space Grotesk"/>
                <a:ea typeface="Space Grotesk"/>
                <a:cs typeface="Space Grotesk"/>
                <a:sym typeface="Space Grotesk"/>
              </a:defRPr>
            </a:lvl9pPr>
          </a:lstStyle>
          <a:p/>
        </p:txBody>
      </p:sp>
      <p:sp>
        <p:nvSpPr>
          <p:cNvPr id="58" name="Google Shape;58;p14"/>
          <p:cNvSpPr txBox="1"/>
          <p:nvPr>
            <p:ph idx="4" type="title"/>
          </p:nvPr>
        </p:nvSpPr>
        <p:spPr>
          <a:xfrm>
            <a:off x="699978" y="734269"/>
            <a:ext cx="4299000" cy="18369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lt2"/>
              </a:buClr>
              <a:buSzPts val="2800"/>
              <a:buNone/>
              <a:defRPr sz="7700">
                <a:solidFill>
                  <a:schemeClr val="lt2"/>
                </a:solidFill>
                <a:latin typeface="Space Grotesk"/>
                <a:ea typeface="Space Grotesk"/>
                <a:cs typeface="Space Grotesk"/>
                <a:sym typeface="Space Grotesk"/>
              </a:defRPr>
            </a:lvl1pPr>
            <a:lvl2pPr lvl="1">
              <a:lnSpc>
                <a:spcPct val="115000"/>
              </a:lnSpc>
              <a:spcBef>
                <a:spcPts val="0"/>
              </a:spcBef>
              <a:spcAft>
                <a:spcPts val="0"/>
              </a:spcAft>
              <a:buClr>
                <a:schemeClr val="lt2"/>
              </a:buClr>
              <a:buSzPts val="2800"/>
              <a:buNone/>
              <a:defRPr sz="3900">
                <a:solidFill>
                  <a:schemeClr val="lt2"/>
                </a:solidFill>
                <a:highlight>
                  <a:schemeClr val="accent5"/>
                </a:highlight>
              </a:defRPr>
            </a:lvl2pPr>
            <a:lvl3pPr lvl="2">
              <a:lnSpc>
                <a:spcPct val="115000"/>
              </a:lnSpc>
              <a:spcBef>
                <a:spcPts val="0"/>
              </a:spcBef>
              <a:spcAft>
                <a:spcPts val="0"/>
              </a:spcAft>
              <a:buClr>
                <a:schemeClr val="lt2"/>
              </a:buClr>
              <a:buSzPts val="2800"/>
              <a:buNone/>
              <a:defRPr sz="3900">
                <a:solidFill>
                  <a:schemeClr val="lt2"/>
                </a:solidFill>
                <a:highlight>
                  <a:schemeClr val="accent5"/>
                </a:highlight>
              </a:defRPr>
            </a:lvl3pPr>
            <a:lvl4pPr lvl="3">
              <a:lnSpc>
                <a:spcPct val="115000"/>
              </a:lnSpc>
              <a:spcBef>
                <a:spcPts val="0"/>
              </a:spcBef>
              <a:spcAft>
                <a:spcPts val="0"/>
              </a:spcAft>
              <a:buClr>
                <a:schemeClr val="lt2"/>
              </a:buClr>
              <a:buSzPts val="2800"/>
              <a:buNone/>
              <a:defRPr sz="3900">
                <a:solidFill>
                  <a:schemeClr val="lt2"/>
                </a:solidFill>
                <a:highlight>
                  <a:schemeClr val="accent5"/>
                </a:highlight>
              </a:defRPr>
            </a:lvl4pPr>
            <a:lvl5pPr lvl="4">
              <a:lnSpc>
                <a:spcPct val="115000"/>
              </a:lnSpc>
              <a:spcBef>
                <a:spcPts val="0"/>
              </a:spcBef>
              <a:spcAft>
                <a:spcPts val="0"/>
              </a:spcAft>
              <a:buClr>
                <a:schemeClr val="lt2"/>
              </a:buClr>
              <a:buSzPts val="2800"/>
              <a:buNone/>
              <a:defRPr sz="3900">
                <a:solidFill>
                  <a:schemeClr val="lt2"/>
                </a:solidFill>
                <a:highlight>
                  <a:schemeClr val="accent5"/>
                </a:highlight>
              </a:defRPr>
            </a:lvl5pPr>
            <a:lvl6pPr lvl="5">
              <a:lnSpc>
                <a:spcPct val="115000"/>
              </a:lnSpc>
              <a:spcBef>
                <a:spcPts val="0"/>
              </a:spcBef>
              <a:spcAft>
                <a:spcPts val="0"/>
              </a:spcAft>
              <a:buClr>
                <a:schemeClr val="lt2"/>
              </a:buClr>
              <a:buSzPts val="2800"/>
              <a:buNone/>
              <a:defRPr sz="3900">
                <a:solidFill>
                  <a:schemeClr val="lt2"/>
                </a:solidFill>
                <a:highlight>
                  <a:schemeClr val="accent5"/>
                </a:highlight>
              </a:defRPr>
            </a:lvl6pPr>
            <a:lvl7pPr lvl="6">
              <a:lnSpc>
                <a:spcPct val="115000"/>
              </a:lnSpc>
              <a:spcBef>
                <a:spcPts val="0"/>
              </a:spcBef>
              <a:spcAft>
                <a:spcPts val="0"/>
              </a:spcAft>
              <a:buClr>
                <a:schemeClr val="lt2"/>
              </a:buClr>
              <a:buSzPts val="2800"/>
              <a:buNone/>
              <a:defRPr sz="3900">
                <a:solidFill>
                  <a:schemeClr val="lt2"/>
                </a:solidFill>
                <a:highlight>
                  <a:schemeClr val="accent5"/>
                </a:highlight>
              </a:defRPr>
            </a:lvl7pPr>
            <a:lvl8pPr lvl="7">
              <a:lnSpc>
                <a:spcPct val="115000"/>
              </a:lnSpc>
              <a:spcBef>
                <a:spcPts val="0"/>
              </a:spcBef>
              <a:spcAft>
                <a:spcPts val="0"/>
              </a:spcAft>
              <a:buClr>
                <a:schemeClr val="lt2"/>
              </a:buClr>
              <a:buSzPts val="2800"/>
              <a:buNone/>
              <a:defRPr sz="3900">
                <a:solidFill>
                  <a:schemeClr val="lt2"/>
                </a:solidFill>
                <a:highlight>
                  <a:schemeClr val="accent5"/>
                </a:highlight>
              </a:defRPr>
            </a:lvl8pPr>
            <a:lvl9pPr lvl="8">
              <a:lnSpc>
                <a:spcPct val="115000"/>
              </a:lnSpc>
              <a:spcBef>
                <a:spcPts val="0"/>
              </a:spcBef>
              <a:spcAft>
                <a:spcPts val="0"/>
              </a:spcAft>
              <a:buClr>
                <a:schemeClr val="lt2"/>
              </a:buClr>
              <a:buSzPts val="2800"/>
              <a:buNone/>
              <a:defRPr sz="3900">
                <a:solidFill>
                  <a:schemeClr val="lt2"/>
                </a:solidFill>
                <a:highlight>
                  <a:schemeClr val="accent5"/>
                </a:highlight>
              </a:defRPr>
            </a:lvl9pPr>
          </a:lstStyle>
          <a:p/>
        </p:txBody>
      </p:sp>
      <p:grpSp>
        <p:nvGrpSpPr>
          <p:cNvPr id="59" name="Google Shape;59;p14"/>
          <p:cNvGrpSpPr/>
          <p:nvPr/>
        </p:nvGrpSpPr>
        <p:grpSpPr>
          <a:xfrm>
            <a:off x="6871890" y="501597"/>
            <a:ext cx="139297" cy="110523"/>
            <a:chOff x="2601950" y="1974675"/>
            <a:chExt cx="2474200" cy="1963100"/>
          </a:xfrm>
        </p:grpSpPr>
        <p:sp>
          <p:nvSpPr>
            <p:cNvPr id="60" name="Google Shape;60;p14"/>
            <p:cNvSpPr/>
            <p:nvPr/>
          </p:nvSpPr>
          <p:spPr>
            <a:xfrm>
              <a:off x="2601950" y="1974675"/>
              <a:ext cx="621475" cy="621475"/>
            </a:xfrm>
            <a:custGeom>
              <a:rect b="b" l="l" r="r" t="t"/>
              <a:pathLst>
                <a:path extrusionOk="0" h="24859" w="24859">
                  <a:moveTo>
                    <a:pt x="0" y="1"/>
                  </a:moveTo>
                  <a:lnTo>
                    <a:pt x="0" y="24859"/>
                  </a:lnTo>
                  <a:lnTo>
                    <a:pt x="24858" y="24859"/>
                  </a:lnTo>
                  <a:lnTo>
                    <a:pt x="2485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61" name="Google Shape;61;p14"/>
            <p:cNvSpPr/>
            <p:nvPr/>
          </p:nvSpPr>
          <p:spPr>
            <a:xfrm>
              <a:off x="4454675" y="1974675"/>
              <a:ext cx="621475" cy="621475"/>
            </a:xfrm>
            <a:custGeom>
              <a:rect b="b" l="l" r="r" t="t"/>
              <a:pathLst>
                <a:path extrusionOk="0" h="24859" w="24859">
                  <a:moveTo>
                    <a:pt x="0" y="1"/>
                  </a:moveTo>
                  <a:lnTo>
                    <a:pt x="0" y="24859"/>
                  </a:lnTo>
                  <a:lnTo>
                    <a:pt x="24858" y="24859"/>
                  </a:lnTo>
                  <a:lnTo>
                    <a:pt x="2485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62" name="Google Shape;62;p14"/>
            <p:cNvSpPr/>
            <p:nvPr/>
          </p:nvSpPr>
          <p:spPr>
            <a:xfrm>
              <a:off x="2601950" y="2903950"/>
              <a:ext cx="621475" cy="621475"/>
            </a:xfrm>
            <a:custGeom>
              <a:rect b="b" l="l" r="r" t="t"/>
              <a:pathLst>
                <a:path extrusionOk="0" h="24859" w="24859">
                  <a:moveTo>
                    <a:pt x="0" y="1"/>
                  </a:moveTo>
                  <a:lnTo>
                    <a:pt x="0" y="24858"/>
                  </a:lnTo>
                  <a:lnTo>
                    <a:pt x="24858" y="24858"/>
                  </a:lnTo>
                  <a:lnTo>
                    <a:pt x="2485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63" name="Google Shape;63;p14"/>
            <p:cNvSpPr/>
            <p:nvPr/>
          </p:nvSpPr>
          <p:spPr>
            <a:xfrm>
              <a:off x="2811025" y="3107225"/>
              <a:ext cx="615675" cy="615675"/>
            </a:xfrm>
            <a:custGeom>
              <a:rect b="b" l="l" r="r" t="t"/>
              <a:pathLst>
                <a:path extrusionOk="0" h="24627" w="24627">
                  <a:moveTo>
                    <a:pt x="1" y="1"/>
                  </a:moveTo>
                  <a:lnTo>
                    <a:pt x="1" y="24626"/>
                  </a:lnTo>
                  <a:lnTo>
                    <a:pt x="24626" y="24626"/>
                  </a:lnTo>
                  <a:lnTo>
                    <a:pt x="2462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64" name="Google Shape;64;p14"/>
            <p:cNvSpPr/>
            <p:nvPr/>
          </p:nvSpPr>
          <p:spPr>
            <a:xfrm>
              <a:off x="3008500" y="3316325"/>
              <a:ext cx="1759825" cy="621450"/>
            </a:xfrm>
            <a:custGeom>
              <a:rect b="b" l="l" r="r" t="t"/>
              <a:pathLst>
                <a:path extrusionOk="0" h="24858" w="70393">
                  <a:moveTo>
                    <a:pt x="0" y="0"/>
                  </a:moveTo>
                  <a:lnTo>
                    <a:pt x="0" y="24858"/>
                  </a:lnTo>
                  <a:lnTo>
                    <a:pt x="70392" y="24858"/>
                  </a:lnTo>
                  <a:lnTo>
                    <a:pt x="7039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65" name="Google Shape;65;p14"/>
            <p:cNvSpPr/>
            <p:nvPr/>
          </p:nvSpPr>
          <p:spPr>
            <a:xfrm>
              <a:off x="4251400" y="3107225"/>
              <a:ext cx="615650" cy="615675"/>
            </a:xfrm>
            <a:custGeom>
              <a:rect b="b" l="l" r="r" t="t"/>
              <a:pathLst>
                <a:path extrusionOk="0" h="24627" w="24626">
                  <a:moveTo>
                    <a:pt x="0" y="1"/>
                  </a:moveTo>
                  <a:lnTo>
                    <a:pt x="0" y="24626"/>
                  </a:lnTo>
                  <a:lnTo>
                    <a:pt x="24626" y="24626"/>
                  </a:lnTo>
                  <a:lnTo>
                    <a:pt x="2462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66" name="Google Shape;66;p14"/>
            <p:cNvSpPr/>
            <p:nvPr/>
          </p:nvSpPr>
          <p:spPr>
            <a:xfrm>
              <a:off x="4454675" y="2903950"/>
              <a:ext cx="621475" cy="621475"/>
            </a:xfrm>
            <a:custGeom>
              <a:rect b="b" l="l" r="r" t="t"/>
              <a:pathLst>
                <a:path extrusionOk="0" h="24859" w="24859">
                  <a:moveTo>
                    <a:pt x="0" y="1"/>
                  </a:moveTo>
                  <a:lnTo>
                    <a:pt x="0" y="24858"/>
                  </a:lnTo>
                  <a:lnTo>
                    <a:pt x="24858" y="24858"/>
                  </a:lnTo>
                  <a:lnTo>
                    <a:pt x="2485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grpSp>
      <p:grpSp>
        <p:nvGrpSpPr>
          <p:cNvPr id="67" name="Google Shape;67;p14"/>
          <p:cNvGrpSpPr/>
          <p:nvPr/>
        </p:nvGrpSpPr>
        <p:grpSpPr>
          <a:xfrm>
            <a:off x="7517552" y="1728897"/>
            <a:ext cx="139297" cy="110523"/>
            <a:chOff x="2601950" y="1974675"/>
            <a:chExt cx="2474200" cy="1963100"/>
          </a:xfrm>
        </p:grpSpPr>
        <p:sp>
          <p:nvSpPr>
            <p:cNvPr id="68" name="Google Shape;68;p14"/>
            <p:cNvSpPr/>
            <p:nvPr/>
          </p:nvSpPr>
          <p:spPr>
            <a:xfrm>
              <a:off x="2601950" y="1974675"/>
              <a:ext cx="621475" cy="621475"/>
            </a:xfrm>
            <a:custGeom>
              <a:rect b="b" l="l" r="r" t="t"/>
              <a:pathLst>
                <a:path extrusionOk="0" h="24859" w="24859">
                  <a:moveTo>
                    <a:pt x="0" y="1"/>
                  </a:moveTo>
                  <a:lnTo>
                    <a:pt x="0" y="24859"/>
                  </a:lnTo>
                  <a:lnTo>
                    <a:pt x="24858" y="24859"/>
                  </a:lnTo>
                  <a:lnTo>
                    <a:pt x="248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69" name="Google Shape;69;p14"/>
            <p:cNvSpPr/>
            <p:nvPr/>
          </p:nvSpPr>
          <p:spPr>
            <a:xfrm>
              <a:off x="4454675" y="1974675"/>
              <a:ext cx="621475" cy="621475"/>
            </a:xfrm>
            <a:custGeom>
              <a:rect b="b" l="l" r="r" t="t"/>
              <a:pathLst>
                <a:path extrusionOk="0" h="24859" w="24859">
                  <a:moveTo>
                    <a:pt x="0" y="1"/>
                  </a:moveTo>
                  <a:lnTo>
                    <a:pt x="0" y="24859"/>
                  </a:lnTo>
                  <a:lnTo>
                    <a:pt x="24858" y="24859"/>
                  </a:lnTo>
                  <a:lnTo>
                    <a:pt x="248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70" name="Google Shape;70;p14"/>
            <p:cNvSpPr/>
            <p:nvPr/>
          </p:nvSpPr>
          <p:spPr>
            <a:xfrm>
              <a:off x="2601950" y="2903950"/>
              <a:ext cx="621475" cy="621475"/>
            </a:xfrm>
            <a:custGeom>
              <a:rect b="b" l="l" r="r" t="t"/>
              <a:pathLst>
                <a:path extrusionOk="0" h="24859" w="24859">
                  <a:moveTo>
                    <a:pt x="0" y="1"/>
                  </a:moveTo>
                  <a:lnTo>
                    <a:pt x="0" y="24858"/>
                  </a:lnTo>
                  <a:lnTo>
                    <a:pt x="24858" y="24858"/>
                  </a:lnTo>
                  <a:lnTo>
                    <a:pt x="248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71" name="Google Shape;71;p14"/>
            <p:cNvSpPr/>
            <p:nvPr/>
          </p:nvSpPr>
          <p:spPr>
            <a:xfrm>
              <a:off x="2811025" y="3107225"/>
              <a:ext cx="615675" cy="615675"/>
            </a:xfrm>
            <a:custGeom>
              <a:rect b="b" l="l" r="r" t="t"/>
              <a:pathLst>
                <a:path extrusionOk="0" h="24627" w="24627">
                  <a:moveTo>
                    <a:pt x="1" y="1"/>
                  </a:moveTo>
                  <a:lnTo>
                    <a:pt x="1" y="24626"/>
                  </a:lnTo>
                  <a:lnTo>
                    <a:pt x="24626" y="24626"/>
                  </a:lnTo>
                  <a:lnTo>
                    <a:pt x="2462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72" name="Google Shape;72;p14"/>
            <p:cNvSpPr/>
            <p:nvPr/>
          </p:nvSpPr>
          <p:spPr>
            <a:xfrm>
              <a:off x="3008500" y="3316325"/>
              <a:ext cx="1759825" cy="621450"/>
            </a:xfrm>
            <a:custGeom>
              <a:rect b="b" l="l" r="r" t="t"/>
              <a:pathLst>
                <a:path extrusionOk="0" h="24858" w="70393">
                  <a:moveTo>
                    <a:pt x="0" y="0"/>
                  </a:moveTo>
                  <a:lnTo>
                    <a:pt x="0" y="24858"/>
                  </a:lnTo>
                  <a:lnTo>
                    <a:pt x="70392" y="24858"/>
                  </a:lnTo>
                  <a:lnTo>
                    <a:pt x="7039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73" name="Google Shape;73;p14"/>
            <p:cNvSpPr/>
            <p:nvPr/>
          </p:nvSpPr>
          <p:spPr>
            <a:xfrm>
              <a:off x="4251400" y="3107225"/>
              <a:ext cx="615650" cy="615675"/>
            </a:xfrm>
            <a:custGeom>
              <a:rect b="b" l="l" r="r" t="t"/>
              <a:pathLst>
                <a:path extrusionOk="0" h="24627" w="24626">
                  <a:moveTo>
                    <a:pt x="0" y="1"/>
                  </a:moveTo>
                  <a:lnTo>
                    <a:pt x="0" y="24626"/>
                  </a:lnTo>
                  <a:lnTo>
                    <a:pt x="24626" y="24626"/>
                  </a:lnTo>
                  <a:lnTo>
                    <a:pt x="2462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74" name="Google Shape;74;p14"/>
            <p:cNvSpPr/>
            <p:nvPr/>
          </p:nvSpPr>
          <p:spPr>
            <a:xfrm>
              <a:off x="4454675" y="2903950"/>
              <a:ext cx="621475" cy="621475"/>
            </a:xfrm>
            <a:custGeom>
              <a:rect b="b" l="l" r="r" t="t"/>
              <a:pathLst>
                <a:path extrusionOk="0" h="24859" w="24859">
                  <a:moveTo>
                    <a:pt x="0" y="1"/>
                  </a:moveTo>
                  <a:lnTo>
                    <a:pt x="0" y="24858"/>
                  </a:lnTo>
                  <a:lnTo>
                    <a:pt x="24858" y="24858"/>
                  </a:lnTo>
                  <a:lnTo>
                    <a:pt x="248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grpSp>
      <p:grpSp>
        <p:nvGrpSpPr>
          <p:cNvPr id="75" name="Google Shape;75;p14"/>
          <p:cNvGrpSpPr/>
          <p:nvPr/>
        </p:nvGrpSpPr>
        <p:grpSpPr>
          <a:xfrm>
            <a:off x="4265152" y="4275922"/>
            <a:ext cx="139297" cy="110523"/>
            <a:chOff x="2601950" y="1974675"/>
            <a:chExt cx="2474200" cy="1963100"/>
          </a:xfrm>
        </p:grpSpPr>
        <p:sp>
          <p:nvSpPr>
            <p:cNvPr id="76" name="Google Shape;76;p14"/>
            <p:cNvSpPr/>
            <p:nvPr/>
          </p:nvSpPr>
          <p:spPr>
            <a:xfrm>
              <a:off x="2601950" y="1974675"/>
              <a:ext cx="621475" cy="621475"/>
            </a:xfrm>
            <a:custGeom>
              <a:rect b="b" l="l" r="r" t="t"/>
              <a:pathLst>
                <a:path extrusionOk="0" h="24859" w="24859">
                  <a:moveTo>
                    <a:pt x="0" y="1"/>
                  </a:moveTo>
                  <a:lnTo>
                    <a:pt x="0" y="24859"/>
                  </a:lnTo>
                  <a:lnTo>
                    <a:pt x="24858" y="24859"/>
                  </a:lnTo>
                  <a:lnTo>
                    <a:pt x="2485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77" name="Google Shape;77;p14"/>
            <p:cNvSpPr/>
            <p:nvPr/>
          </p:nvSpPr>
          <p:spPr>
            <a:xfrm>
              <a:off x="4454675" y="1974675"/>
              <a:ext cx="621475" cy="621475"/>
            </a:xfrm>
            <a:custGeom>
              <a:rect b="b" l="l" r="r" t="t"/>
              <a:pathLst>
                <a:path extrusionOk="0" h="24859" w="24859">
                  <a:moveTo>
                    <a:pt x="0" y="1"/>
                  </a:moveTo>
                  <a:lnTo>
                    <a:pt x="0" y="24859"/>
                  </a:lnTo>
                  <a:lnTo>
                    <a:pt x="24858" y="24859"/>
                  </a:lnTo>
                  <a:lnTo>
                    <a:pt x="2485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78" name="Google Shape;78;p14"/>
            <p:cNvSpPr/>
            <p:nvPr/>
          </p:nvSpPr>
          <p:spPr>
            <a:xfrm>
              <a:off x="2601950" y="2903950"/>
              <a:ext cx="621475" cy="621475"/>
            </a:xfrm>
            <a:custGeom>
              <a:rect b="b" l="l" r="r" t="t"/>
              <a:pathLst>
                <a:path extrusionOk="0" h="24859" w="24859">
                  <a:moveTo>
                    <a:pt x="0" y="1"/>
                  </a:moveTo>
                  <a:lnTo>
                    <a:pt x="0" y="24858"/>
                  </a:lnTo>
                  <a:lnTo>
                    <a:pt x="24858" y="24858"/>
                  </a:lnTo>
                  <a:lnTo>
                    <a:pt x="2485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79" name="Google Shape;79;p14"/>
            <p:cNvSpPr/>
            <p:nvPr/>
          </p:nvSpPr>
          <p:spPr>
            <a:xfrm>
              <a:off x="2811025" y="3107225"/>
              <a:ext cx="615675" cy="615675"/>
            </a:xfrm>
            <a:custGeom>
              <a:rect b="b" l="l" r="r" t="t"/>
              <a:pathLst>
                <a:path extrusionOk="0" h="24627" w="24627">
                  <a:moveTo>
                    <a:pt x="1" y="1"/>
                  </a:moveTo>
                  <a:lnTo>
                    <a:pt x="1" y="24626"/>
                  </a:lnTo>
                  <a:lnTo>
                    <a:pt x="24626" y="24626"/>
                  </a:lnTo>
                  <a:lnTo>
                    <a:pt x="2462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80" name="Google Shape;80;p14"/>
            <p:cNvSpPr/>
            <p:nvPr/>
          </p:nvSpPr>
          <p:spPr>
            <a:xfrm>
              <a:off x="3008500" y="3316325"/>
              <a:ext cx="1759825" cy="621450"/>
            </a:xfrm>
            <a:custGeom>
              <a:rect b="b" l="l" r="r" t="t"/>
              <a:pathLst>
                <a:path extrusionOk="0" h="24858" w="70393">
                  <a:moveTo>
                    <a:pt x="0" y="0"/>
                  </a:moveTo>
                  <a:lnTo>
                    <a:pt x="0" y="24858"/>
                  </a:lnTo>
                  <a:lnTo>
                    <a:pt x="70392" y="24858"/>
                  </a:lnTo>
                  <a:lnTo>
                    <a:pt x="70392"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81" name="Google Shape;81;p14"/>
            <p:cNvSpPr/>
            <p:nvPr/>
          </p:nvSpPr>
          <p:spPr>
            <a:xfrm>
              <a:off x="4251400" y="3107225"/>
              <a:ext cx="615650" cy="615675"/>
            </a:xfrm>
            <a:custGeom>
              <a:rect b="b" l="l" r="r" t="t"/>
              <a:pathLst>
                <a:path extrusionOk="0" h="24627" w="24626">
                  <a:moveTo>
                    <a:pt x="0" y="1"/>
                  </a:moveTo>
                  <a:lnTo>
                    <a:pt x="0" y="24626"/>
                  </a:lnTo>
                  <a:lnTo>
                    <a:pt x="24626" y="24626"/>
                  </a:lnTo>
                  <a:lnTo>
                    <a:pt x="2462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82" name="Google Shape;82;p14"/>
            <p:cNvSpPr/>
            <p:nvPr/>
          </p:nvSpPr>
          <p:spPr>
            <a:xfrm>
              <a:off x="4454675" y="2903950"/>
              <a:ext cx="621475" cy="621475"/>
            </a:xfrm>
            <a:custGeom>
              <a:rect b="b" l="l" r="r" t="t"/>
              <a:pathLst>
                <a:path extrusionOk="0" h="24859" w="24859">
                  <a:moveTo>
                    <a:pt x="0" y="1"/>
                  </a:moveTo>
                  <a:lnTo>
                    <a:pt x="0" y="24858"/>
                  </a:lnTo>
                  <a:lnTo>
                    <a:pt x="24858" y="24858"/>
                  </a:lnTo>
                  <a:lnTo>
                    <a:pt x="2485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grpSp>
    </p:spTree>
  </p:cSld>
  <p:clrMapOvr>
    <a:masterClrMapping/>
  </p:clrMapOvr>
  <p:extLst>
    <p:ext uri="{DCECCB84-F9BA-43D5-87BE-67443E8EF086}">
      <p15:sldGuideLst>
        <p15:guide id="1" orient="horz" pos="159">
          <p15:clr>
            <a:srgbClr val="E46962"/>
          </p15:clr>
        </p15:guide>
        <p15:guide id="2" pos="159">
          <p15:clr>
            <a:srgbClr val="E46962"/>
          </p15:clr>
        </p15:guide>
        <p15:guide id="3" orient="horz" pos="2772">
          <p15:clr>
            <a:srgbClr val="E46962"/>
          </p15:clr>
        </p15:guide>
        <p15:guide id="4" pos="5292">
          <p15:clr>
            <a:srgbClr val="E46962"/>
          </p15:clr>
        </p15:guide>
        <p15:guide id="5" pos="468">
          <p15:clr>
            <a:srgbClr val="E46962"/>
          </p15:clr>
        </p15:guide>
        <p15:guide id="6" pos="5601">
          <p15:clr>
            <a:srgbClr val="E46962"/>
          </p15:clr>
        </p15:guide>
        <p15:guide id="7" orient="horz" pos="468">
          <p15:clr>
            <a:srgbClr val="E46962"/>
          </p15:clr>
        </p15:guide>
        <p15:guide id="8" orient="horz" pos="3081">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 Alt 1">
  <p:cSld name="BLANK_1_1_1_1_1_1_1">
    <p:bg>
      <p:bgPr>
        <a:solidFill>
          <a:schemeClr val="dk1"/>
        </a:solidFill>
      </p:bgPr>
    </p:bg>
    <p:spTree>
      <p:nvGrpSpPr>
        <p:cNvPr id="83" name="Shape 83"/>
        <p:cNvGrpSpPr/>
        <p:nvPr/>
      </p:nvGrpSpPr>
      <p:grpSpPr>
        <a:xfrm>
          <a:off x="0" y="0"/>
          <a:ext cx="0" cy="0"/>
          <a:chOff x="0" y="0"/>
          <a:chExt cx="0" cy="0"/>
        </a:xfrm>
      </p:grpSpPr>
      <p:grpSp>
        <p:nvGrpSpPr>
          <p:cNvPr id="84" name="Google Shape;84;p15"/>
          <p:cNvGrpSpPr/>
          <p:nvPr/>
        </p:nvGrpSpPr>
        <p:grpSpPr>
          <a:xfrm>
            <a:off x="0" y="0"/>
            <a:ext cx="9144000" cy="2859050"/>
            <a:chOff x="0" y="0"/>
            <a:chExt cx="9144000" cy="2859050"/>
          </a:xfrm>
        </p:grpSpPr>
        <p:grpSp>
          <p:nvGrpSpPr>
            <p:cNvPr id="85" name="Google Shape;85;p15"/>
            <p:cNvGrpSpPr/>
            <p:nvPr/>
          </p:nvGrpSpPr>
          <p:grpSpPr>
            <a:xfrm>
              <a:off x="2700100" y="175"/>
              <a:ext cx="6443900" cy="2858875"/>
              <a:chOff x="2700100" y="175"/>
              <a:chExt cx="6443900" cy="2858875"/>
            </a:xfrm>
          </p:grpSpPr>
          <p:sp>
            <p:nvSpPr>
              <p:cNvPr id="86" name="Google Shape;86;p15"/>
              <p:cNvSpPr/>
              <p:nvPr/>
            </p:nvSpPr>
            <p:spPr>
              <a:xfrm>
                <a:off x="2700100" y="1225675"/>
                <a:ext cx="783600" cy="903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87" name="Google Shape;87;p15"/>
              <p:cNvSpPr/>
              <p:nvPr/>
            </p:nvSpPr>
            <p:spPr>
              <a:xfrm>
                <a:off x="3463000" y="1250450"/>
                <a:ext cx="1434000" cy="1608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88" name="Google Shape;88;p15"/>
              <p:cNvSpPr/>
              <p:nvPr/>
            </p:nvSpPr>
            <p:spPr>
              <a:xfrm>
                <a:off x="4636475" y="175"/>
                <a:ext cx="1659300" cy="13989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89" name="Google Shape;89;p15"/>
              <p:cNvSpPr/>
              <p:nvPr/>
            </p:nvSpPr>
            <p:spPr>
              <a:xfrm>
                <a:off x="6295800" y="1399075"/>
                <a:ext cx="783600" cy="7302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90" name="Google Shape;90;p15"/>
              <p:cNvSpPr/>
              <p:nvPr/>
            </p:nvSpPr>
            <p:spPr>
              <a:xfrm>
                <a:off x="7745100" y="175"/>
                <a:ext cx="1398900" cy="13989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91" name="Google Shape;91;p15"/>
              <p:cNvSpPr/>
              <p:nvPr/>
            </p:nvSpPr>
            <p:spPr>
              <a:xfrm>
                <a:off x="6961500" y="175"/>
                <a:ext cx="866100" cy="7302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grpSp>
          <p:nvGrpSpPr>
            <p:cNvPr id="92" name="Google Shape;92;p15"/>
            <p:cNvGrpSpPr/>
            <p:nvPr/>
          </p:nvGrpSpPr>
          <p:grpSpPr>
            <a:xfrm>
              <a:off x="0" y="0"/>
              <a:ext cx="4896900" cy="2797700"/>
              <a:chOff x="0" y="0"/>
              <a:chExt cx="4896900" cy="2797700"/>
            </a:xfrm>
          </p:grpSpPr>
          <p:sp>
            <p:nvSpPr>
              <p:cNvPr id="93" name="Google Shape;93;p15"/>
              <p:cNvSpPr/>
              <p:nvPr/>
            </p:nvSpPr>
            <p:spPr>
              <a:xfrm>
                <a:off x="0" y="1398800"/>
                <a:ext cx="1398900" cy="1398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94" name="Google Shape;94;p15"/>
              <p:cNvSpPr/>
              <p:nvPr/>
            </p:nvSpPr>
            <p:spPr>
              <a:xfrm>
                <a:off x="1398900" y="0"/>
                <a:ext cx="3498000" cy="1398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grpSp>
      <p:sp>
        <p:nvSpPr>
          <p:cNvPr id="95" name="Google Shape;95;p15"/>
          <p:cNvSpPr txBox="1"/>
          <p:nvPr>
            <p:ph idx="1" type="subTitle"/>
          </p:nvPr>
        </p:nvSpPr>
        <p:spPr>
          <a:xfrm>
            <a:off x="1821150" y="252600"/>
            <a:ext cx="2653500" cy="903600"/>
          </a:xfrm>
          <a:prstGeom prst="rect">
            <a:avLst/>
          </a:prstGeom>
        </p:spPr>
        <p:txBody>
          <a:bodyPr anchorCtr="0" anchor="ctr" bIns="0" lIns="0" spcFirstLastPara="1" rIns="0" wrap="square" tIns="0">
            <a:noAutofit/>
          </a:bodyPr>
          <a:lstStyle>
            <a:lvl1pPr lvl="0">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1pPr>
            <a:lvl2pPr lvl="1">
              <a:spcBef>
                <a:spcPts val="0"/>
              </a:spcBef>
              <a:spcAft>
                <a:spcPts val="0"/>
              </a:spcAft>
              <a:buClr>
                <a:schemeClr val="dk1"/>
              </a:buClr>
              <a:buSzPts val="1000"/>
              <a:buFont typeface="Space Grotesk Medium"/>
              <a:buNone/>
              <a:defRPr sz="1000">
                <a:latin typeface="Space Grotesk Medium"/>
                <a:ea typeface="Space Grotesk Medium"/>
                <a:cs typeface="Space Grotesk Medium"/>
                <a:sym typeface="Space Grotesk Medium"/>
              </a:defRPr>
            </a:lvl2pPr>
            <a:lvl3pPr lvl="2">
              <a:spcBef>
                <a:spcPts val="0"/>
              </a:spcBef>
              <a:spcAft>
                <a:spcPts val="0"/>
              </a:spcAft>
              <a:buClr>
                <a:schemeClr val="dk1"/>
              </a:buClr>
              <a:buSzPts val="1000"/>
              <a:buFont typeface="Space Grotesk Medium"/>
              <a:buNone/>
              <a:defRPr sz="1000">
                <a:latin typeface="Space Grotesk Medium"/>
                <a:ea typeface="Space Grotesk Medium"/>
                <a:cs typeface="Space Grotesk Medium"/>
                <a:sym typeface="Space Grotesk Medium"/>
              </a:defRPr>
            </a:lvl3pPr>
            <a:lvl4pPr lvl="3">
              <a:spcBef>
                <a:spcPts val="0"/>
              </a:spcBef>
              <a:spcAft>
                <a:spcPts val="0"/>
              </a:spcAft>
              <a:buClr>
                <a:schemeClr val="dk1"/>
              </a:buClr>
              <a:buSzPts val="1000"/>
              <a:buFont typeface="Space Grotesk Medium"/>
              <a:buNone/>
              <a:defRPr sz="1000">
                <a:latin typeface="Space Grotesk Medium"/>
                <a:ea typeface="Space Grotesk Medium"/>
                <a:cs typeface="Space Grotesk Medium"/>
                <a:sym typeface="Space Grotesk Medium"/>
              </a:defRPr>
            </a:lvl4pPr>
            <a:lvl5pPr lvl="4">
              <a:spcBef>
                <a:spcPts val="0"/>
              </a:spcBef>
              <a:spcAft>
                <a:spcPts val="0"/>
              </a:spcAft>
              <a:buClr>
                <a:schemeClr val="dk1"/>
              </a:buClr>
              <a:buSzPts val="1000"/>
              <a:buFont typeface="Space Grotesk Medium"/>
              <a:buNone/>
              <a:defRPr sz="1000">
                <a:latin typeface="Space Grotesk Medium"/>
                <a:ea typeface="Space Grotesk Medium"/>
                <a:cs typeface="Space Grotesk Medium"/>
                <a:sym typeface="Space Grotesk Medium"/>
              </a:defRPr>
            </a:lvl5pPr>
            <a:lvl6pPr lvl="5">
              <a:spcBef>
                <a:spcPts val="0"/>
              </a:spcBef>
              <a:spcAft>
                <a:spcPts val="0"/>
              </a:spcAft>
              <a:buClr>
                <a:schemeClr val="dk1"/>
              </a:buClr>
              <a:buSzPts val="1000"/>
              <a:buFont typeface="Space Grotesk Medium"/>
              <a:buNone/>
              <a:defRPr sz="1000">
                <a:latin typeface="Space Grotesk Medium"/>
                <a:ea typeface="Space Grotesk Medium"/>
                <a:cs typeface="Space Grotesk Medium"/>
                <a:sym typeface="Space Grotesk Medium"/>
              </a:defRPr>
            </a:lvl6pPr>
            <a:lvl7pPr lvl="6">
              <a:spcBef>
                <a:spcPts val="0"/>
              </a:spcBef>
              <a:spcAft>
                <a:spcPts val="0"/>
              </a:spcAft>
              <a:buClr>
                <a:schemeClr val="dk1"/>
              </a:buClr>
              <a:buSzPts val="1000"/>
              <a:buFont typeface="Space Grotesk Medium"/>
              <a:buNone/>
              <a:defRPr sz="1000">
                <a:latin typeface="Space Grotesk Medium"/>
                <a:ea typeface="Space Grotesk Medium"/>
                <a:cs typeface="Space Grotesk Medium"/>
                <a:sym typeface="Space Grotesk Medium"/>
              </a:defRPr>
            </a:lvl7pPr>
            <a:lvl8pPr lvl="7">
              <a:spcBef>
                <a:spcPts val="0"/>
              </a:spcBef>
              <a:spcAft>
                <a:spcPts val="0"/>
              </a:spcAft>
              <a:buClr>
                <a:schemeClr val="dk1"/>
              </a:buClr>
              <a:buSzPts val="1000"/>
              <a:buFont typeface="Space Grotesk Medium"/>
              <a:buNone/>
              <a:defRPr sz="1000">
                <a:latin typeface="Space Grotesk Medium"/>
                <a:ea typeface="Space Grotesk Medium"/>
                <a:cs typeface="Space Grotesk Medium"/>
                <a:sym typeface="Space Grotesk Medium"/>
              </a:defRPr>
            </a:lvl8pPr>
            <a:lvl9pPr lvl="8">
              <a:spcBef>
                <a:spcPts val="0"/>
              </a:spcBef>
              <a:spcAft>
                <a:spcPts val="0"/>
              </a:spcAft>
              <a:buClr>
                <a:schemeClr val="dk1"/>
              </a:buClr>
              <a:buSzPts val="1000"/>
              <a:buFont typeface="Space Grotesk Medium"/>
              <a:buNone/>
              <a:defRPr sz="1000">
                <a:latin typeface="Space Grotesk Medium"/>
                <a:ea typeface="Space Grotesk Medium"/>
                <a:cs typeface="Space Grotesk Medium"/>
                <a:sym typeface="Space Grotesk Medium"/>
              </a:defRPr>
            </a:lvl9pPr>
          </a:lstStyle>
          <a:p/>
        </p:txBody>
      </p:sp>
      <p:sp>
        <p:nvSpPr>
          <p:cNvPr id="96" name="Google Shape;96;p15"/>
          <p:cNvSpPr txBox="1"/>
          <p:nvPr>
            <p:ph type="title"/>
          </p:nvPr>
        </p:nvSpPr>
        <p:spPr>
          <a:xfrm>
            <a:off x="252600" y="4124825"/>
            <a:ext cx="8638800" cy="903600"/>
          </a:xfrm>
          <a:prstGeom prst="rect">
            <a:avLst/>
          </a:prstGeom>
        </p:spPr>
        <p:txBody>
          <a:bodyPr anchorCtr="0" anchor="b" bIns="0" lIns="0" spcFirstLastPara="1" rIns="0" wrap="square" tIns="0">
            <a:noAutofit/>
          </a:bodyPr>
          <a:lstStyle>
            <a:lvl1pPr lvl="0">
              <a:lnSpc>
                <a:spcPct val="80000"/>
              </a:lnSpc>
              <a:spcBef>
                <a:spcPts val="0"/>
              </a:spcBef>
              <a:spcAft>
                <a:spcPts val="0"/>
              </a:spcAft>
              <a:buClr>
                <a:schemeClr val="lt2"/>
              </a:buClr>
              <a:buSzPts val="7700"/>
              <a:buFont typeface="Space Grotesk"/>
              <a:buNone/>
              <a:defRPr sz="7700">
                <a:solidFill>
                  <a:schemeClr val="lt2"/>
                </a:solidFill>
                <a:latin typeface="Space Grotesk"/>
                <a:ea typeface="Space Grotesk"/>
                <a:cs typeface="Space Grotesk"/>
                <a:sym typeface="Space Grotesk"/>
              </a:defRPr>
            </a:lvl1pPr>
            <a:lvl2pPr lvl="1" algn="ctr">
              <a:spcBef>
                <a:spcPts val="0"/>
              </a:spcBef>
              <a:spcAft>
                <a:spcPts val="0"/>
              </a:spcAft>
              <a:buClr>
                <a:schemeClr val="lt2"/>
              </a:buClr>
              <a:buSzPts val="7700"/>
              <a:buNone/>
              <a:defRPr sz="7700">
                <a:solidFill>
                  <a:schemeClr val="lt2"/>
                </a:solidFill>
              </a:defRPr>
            </a:lvl2pPr>
            <a:lvl3pPr lvl="2" algn="ctr">
              <a:spcBef>
                <a:spcPts val="0"/>
              </a:spcBef>
              <a:spcAft>
                <a:spcPts val="0"/>
              </a:spcAft>
              <a:buClr>
                <a:schemeClr val="lt2"/>
              </a:buClr>
              <a:buSzPts val="7700"/>
              <a:buNone/>
              <a:defRPr sz="7700">
                <a:solidFill>
                  <a:schemeClr val="lt2"/>
                </a:solidFill>
              </a:defRPr>
            </a:lvl3pPr>
            <a:lvl4pPr lvl="3" algn="ctr">
              <a:spcBef>
                <a:spcPts val="0"/>
              </a:spcBef>
              <a:spcAft>
                <a:spcPts val="0"/>
              </a:spcAft>
              <a:buClr>
                <a:schemeClr val="lt2"/>
              </a:buClr>
              <a:buSzPts val="7700"/>
              <a:buNone/>
              <a:defRPr sz="7700">
                <a:solidFill>
                  <a:schemeClr val="lt2"/>
                </a:solidFill>
              </a:defRPr>
            </a:lvl4pPr>
            <a:lvl5pPr lvl="4" algn="ctr">
              <a:spcBef>
                <a:spcPts val="0"/>
              </a:spcBef>
              <a:spcAft>
                <a:spcPts val="0"/>
              </a:spcAft>
              <a:buClr>
                <a:schemeClr val="lt2"/>
              </a:buClr>
              <a:buSzPts val="7700"/>
              <a:buNone/>
              <a:defRPr sz="7700">
                <a:solidFill>
                  <a:schemeClr val="lt2"/>
                </a:solidFill>
              </a:defRPr>
            </a:lvl5pPr>
            <a:lvl6pPr lvl="5" algn="ctr">
              <a:spcBef>
                <a:spcPts val="0"/>
              </a:spcBef>
              <a:spcAft>
                <a:spcPts val="0"/>
              </a:spcAft>
              <a:buClr>
                <a:schemeClr val="lt2"/>
              </a:buClr>
              <a:buSzPts val="7700"/>
              <a:buNone/>
              <a:defRPr sz="7700">
                <a:solidFill>
                  <a:schemeClr val="lt2"/>
                </a:solidFill>
              </a:defRPr>
            </a:lvl6pPr>
            <a:lvl7pPr lvl="6" algn="ctr">
              <a:spcBef>
                <a:spcPts val="0"/>
              </a:spcBef>
              <a:spcAft>
                <a:spcPts val="0"/>
              </a:spcAft>
              <a:buClr>
                <a:schemeClr val="lt2"/>
              </a:buClr>
              <a:buSzPts val="7700"/>
              <a:buNone/>
              <a:defRPr sz="7700">
                <a:solidFill>
                  <a:schemeClr val="lt2"/>
                </a:solidFill>
              </a:defRPr>
            </a:lvl7pPr>
            <a:lvl8pPr lvl="7" algn="ctr">
              <a:spcBef>
                <a:spcPts val="0"/>
              </a:spcBef>
              <a:spcAft>
                <a:spcPts val="0"/>
              </a:spcAft>
              <a:buClr>
                <a:schemeClr val="lt2"/>
              </a:buClr>
              <a:buSzPts val="7700"/>
              <a:buNone/>
              <a:defRPr sz="7700">
                <a:solidFill>
                  <a:schemeClr val="lt2"/>
                </a:solidFill>
              </a:defRPr>
            </a:lvl8pPr>
            <a:lvl9pPr lvl="8" algn="ctr">
              <a:spcBef>
                <a:spcPts val="0"/>
              </a:spcBef>
              <a:spcAft>
                <a:spcPts val="0"/>
              </a:spcAft>
              <a:buClr>
                <a:schemeClr val="lt2"/>
              </a:buClr>
              <a:buSzPts val="7700"/>
              <a:buNone/>
              <a:defRPr sz="7700">
                <a:solidFill>
                  <a:schemeClr val="lt2"/>
                </a:solidFill>
              </a:defRPr>
            </a:lvl9pPr>
          </a:lstStyle>
          <a:p/>
        </p:txBody>
      </p:sp>
    </p:spTree>
  </p:cSld>
  <p:clrMapOvr>
    <a:masterClrMapping/>
  </p:clrMapOvr>
  <p:extLst>
    <p:ext uri="{DCECCB84-F9BA-43D5-87BE-67443E8EF086}">
      <p15:sldGuideLst>
        <p15:guide id="1" pos="468">
          <p15:clr>
            <a:srgbClr val="E46962"/>
          </p15:clr>
        </p15:guide>
        <p15:guide id="2" orient="horz" pos="468">
          <p15:clr>
            <a:srgbClr val="E46962"/>
          </p15:clr>
        </p15:guide>
        <p15:guide id="3" pos="5601">
          <p15:clr>
            <a:srgbClr val="E46962"/>
          </p15:clr>
        </p15:guide>
        <p15:guide id="4" orient="horz" pos="3081">
          <p15:clr>
            <a:srgbClr val="E46962"/>
          </p15:clr>
        </p15:guide>
        <p15:guide id="5" pos="5292">
          <p15:clr>
            <a:srgbClr val="E46962"/>
          </p15:clr>
        </p15:guide>
        <p15:guide id="6" orient="horz" pos="2772">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
  <p:cSld name="BLANK_1_1_1_1_1_1_1_1_1_1_1_1_1_1_1_1_1">
    <p:spTree>
      <p:nvGrpSpPr>
        <p:cNvPr id="97" name="Shape 97"/>
        <p:cNvGrpSpPr/>
        <p:nvPr/>
      </p:nvGrpSpPr>
      <p:grpSpPr>
        <a:xfrm>
          <a:off x="0" y="0"/>
          <a:ext cx="0" cy="0"/>
          <a:chOff x="0" y="0"/>
          <a:chExt cx="0" cy="0"/>
        </a:xfrm>
      </p:grpSpPr>
      <p:sp>
        <p:nvSpPr>
          <p:cNvPr id="98" name="Google Shape;98;p16"/>
          <p:cNvSpPr/>
          <p:nvPr/>
        </p:nvSpPr>
        <p:spPr>
          <a:xfrm>
            <a:off x="4728000" y="2032675"/>
            <a:ext cx="1408200" cy="14739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grpSp>
        <p:nvGrpSpPr>
          <p:cNvPr id="99" name="Google Shape;99;p16"/>
          <p:cNvGrpSpPr/>
          <p:nvPr/>
        </p:nvGrpSpPr>
        <p:grpSpPr>
          <a:xfrm>
            <a:off x="4153925" y="0"/>
            <a:ext cx="4990175" cy="5143425"/>
            <a:chOff x="4153925" y="0"/>
            <a:chExt cx="4990175" cy="5143425"/>
          </a:xfrm>
        </p:grpSpPr>
        <p:sp>
          <p:nvSpPr>
            <p:cNvPr id="100" name="Google Shape;100;p16"/>
            <p:cNvSpPr/>
            <p:nvPr/>
          </p:nvSpPr>
          <p:spPr>
            <a:xfrm>
              <a:off x="6462300" y="1441775"/>
              <a:ext cx="2681700" cy="1147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01" name="Google Shape;101;p16"/>
            <p:cNvSpPr/>
            <p:nvPr/>
          </p:nvSpPr>
          <p:spPr>
            <a:xfrm>
              <a:off x="6289300" y="2420925"/>
              <a:ext cx="2854800" cy="27225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02" name="Google Shape;102;p16"/>
            <p:cNvSpPr/>
            <p:nvPr/>
          </p:nvSpPr>
          <p:spPr>
            <a:xfrm>
              <a:off x="4153925" y="0"/>
              <a:ext cx="1570200" cy="67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03" name="Google Shape;103;p16"/>
            <p:cNvSpPr/>
            <p:nvPr/>
          </p:nvSpPr>
          <p:spPr>
            <a:xfrm>
              <a:off x="4722625" y="0"/>
              <a:ext cx="4421400" cy="2105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sp>
        <p:nvSpPr>
          <p:cNvPr id="104" name="Google Shape;104;p16"/>
          <p:cNvSpPr txBox="1"/>
          <p:nvPr>
            <p:ph type="title"/>
          </p:nvPr>
        </p:nvSpPr>
        <p:spPr>
          <a:xfrm>
            <a:off x="252600" y="270725"/>
            <a:ext cx="4216200" cy="8652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3500"/>
              <a:buFont typeface="Space Grotesk"/>
              <a:buNone/>
              <a:defRPr sz="3500">
                <a:highlight>
                  <a:schemeClr val="accent4"/>
                </a:highlight>
                <a:latin typeface="Space Grotesk"/>
                <a:ea typeface="Space Grotesk"/>
                <a:cs typeface="Space Grotesk"/>
                <a:sym typeface="Space Grotesk"/>
              </a:defRPr>
            </a:lvl1pPr>
            <a:lvl2pPr lvl="1">
              <a:lnSpc>
                <a:spcPct val="80000"/>
              </a:lnSpc>
              <a:spcBef>
                <a:spcPts val="0"/>
              </a:spcBef>
              <a:spcAft>
                <a:spcPts val="0"/>
              </a:spcAft>
              <a:buSzPts val="3900"/>
              <a:buFont typeface="Space Grotesk Medium"/>
              <a:buNone/>
              <a:defRPr sz="3900">
                <a:highlight>
                  <a:schemeClr val="accent4"/>
                </a:highlight>
              </a:defRPr>
            </a:lvl2pPr>
            <a:lvl3pPr lvl="2">
              <a:lnSpc>
                <a:spcPct val="80000"/>
              </a:lnSpc>
              <a:spcBef>
                <a:spcPts val="0"/>
              </a:spcBef>
              <a:spcAft>
                <a:spcPts val="0"/>
              </a:spcAft>
              <a:buSzPts val="3900"/>
              <a:buFont typeface="Space Grotesk Medium"/>
              <a:buNone/>
              <a:defRPr sz="3900">
                <a:highlight>
                  <a:schemeClr val="accent4"/>
                </a:highlight>
              </a:defRPr>
            </a:lvl3pPr>
            <a:lvl4pPr lvl="3">
              <a:lnSpc>
                <a:spcPct val="80000"/>
              </a:lnSpc>
              <a:spcBef>
                <a:spcPts val="0"/>
              </a:spcBef>
              <a:spcAft>
                <a:spcPts val="0"/>
              </a:spcAft>
              <a:buSzPts val="3900"/>
              <a:buFont typeface="Space Grotesk Medium"/>
              <a:buNone/>
              <a:defRPr sz="3900">
                <a:highlight>
                  <a:schemeClr val="accent4"/>
                </a:highlight>
              </a:defRPr>
            </a:lvl4pPr>
            <a:lvl5pPr lvl="4">
              <a:lnSpc>
                <a:spcPct val="80000"/>
              </a:lnSpc>
              <a:spcBef>
                <a:spcPts val="0"/>
              </a:spcBef>
              <a:spcAft>
                <a:spcPts val="0"/>
              </a:spcAft>
              <a:buSzPts val="3900"/>
              <a:buFont typeface="Space Grotesk Medium"/>
              <a:buNone/>
              <a:defRPr sz="3900">
                <a:highlight>
                  <a:schemeClr val="accent4"/>
                </a:highlight>
              </a:defRPr>
            </a:lvl5pPr>
            <a:lvl6pPr lvl="5">
              <a:lnSpc>
                <a:spcPct val="80000"/>
              </a:lnSpc>
              <a:spcBef>
                <a:spcPts val="0"/>
              </a:spcBef>
              <a:spcAft>
                <a:spcPts val="0"/>
              </a:spcAft>
              <a:buSzPts val="3900"/>
              <a:buFont typeface="Space Grotesk Medium"/>
              <a:buNone/>
              <a:defRPr sz="3900">
                <a:highlight>
                  <a:schemeClr val="accent4"/>
                </a:highlight>
              </a:defRPr>
            </a:lvl6pPr>
            <a:lvl7pPr lvl="6">
              <a:lnSpc>
                <a:spcPct val="80000"/>
              </a:lnSpc>
              <a:spcBef>
                <a:spcPts val="0"/>
              </a:spcBef>
              <a:spcAft>
                <a:spcPts val="0"/>
              </a:spcAft>
              <a:buSzPts val="3900"/>
              <a:buFont typeface="Space Grotesk Medium"/>
              <a:buNone/>
              <a:defRPr sz="3900">
                <a:highlight>
                  <a:schemeClr val="accent4"/>
                </a:highlight>
              </a:defRPr>
            </a:lvl7pPr>
            <a:lvl8pPr lvl="7">
              <a:lnSpc>
                <a:spcPct val="80000"/>
              </a:lnSpc>
              <a:spcBef>
                <a:spcPts val="0"/>
              </a:spcBef>
              <a:spcAft>
                <a:spcPts val="0"/>
              </a:spcAft>
              <a:buSzPts val="3900"/>
              <a:buFont typeface="Space Grotesk Medium"/>
              <a:buNone/>
              <a:defRPr sz="3900">
                <a:highlight>
                  <a:schemeClr val="accent4"/>
                </a:highlight>
              </a:defRPr>
            </a:lvl8pPr>
            <a:lvl9pPr lvl="8">
              <a:lnSpc>
                <a:spcPct val="80000"/>
              </a:lnSpc>
              <a:spcBef>
                <a:spcPts val="0"/>
              </a:spcBef>
              <a:spcAft>
                <a:spcPts val="0"/>
              </a:spcAft>
              <a:buSzPts val="3900"/>
              <a:buFont typeface="Space Grotesk Medium"/>
              <a:buNone/>
              <a:defRPr sz="3900">
                <a:highlight>
                  <a:schemeClr val="accent4"/>
                </a:highlight>
              </a:defRPr>
            </a:lvl9pPr>
          </a:lstStyle>
          <a:p/>
        </p:txBody>
      </p:sp>
      <p:sp>
        <p:nvSpPr>
          <p:cNvPr id="105" name="Google Shape;105;p16"/>
          <p:cNvSpPr txBox="1"/>
          <p:nvPr>
            <p:ph idx="1" type="body"/>
          </p:nvPr>
        </p:nvSpPr>
        <p:spPr>
          <a:xfrm>
            <a:off x="252600" y="1973625"/>
            <a:ext cx="3128700" cy="2917200"/>
          </a:xfrm>
          <a:prstGeom prst="rect">
            <a:avLst/>
          </a:prstGeom>
        </p:spPr>
        <p:txBody>
          <a:bodyPr anchorCtr="0" anchor="b" bIns="0" lIns="0" spcFirstLastPara="1" rIns="0" wrap="square" tIns="0">
            <a:noAutofit/>
          </a:bodyPr>
          <a:lstStyle>
            <a:lvl1pPr indent="-292100" lvl="0" marL="457200">
              <a:spcBef>
                <a:spcPts val="0"/>
              </a:spcBef>
              <a:spcAft>
                <a:spcPts val="0"/>
              </a:spcAft>
              <a:buSzPts val="1000"/>
              <a:buFont typeface="Space Grotesk Medium"/>
              <a:buChar char="●"/>
              <a:defRPr sz="1000">
                <a:latin typeface="Space Grotesk Medium"/>
                <a:ea typeface="Space Grotesk Medium"/>
                <a:cs typeface="Space Grotesk Medium"/>
                <a:sym typeface="Space Grotesk Medium"/>
              </a:defRPr>
            </a:lvl1pPr>
            <a:lvl2pPr indent="-292100" lvl="1" marL="9144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2pPr>
            <a:lvl3pPr indent="-292100" lvl="2" marL="13716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3pPr>
            <a:lvl4pPr indent="-292100" lvl="3" marL="18288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4pPr>
            <a:lvl5pPr indent="-292100" lvl="4" marL="22860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5pPr>
            <a:lvl6pPr indent="-292100" lvl="5" marL="27432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6pPr>
            <a:lvl7pPr indent="-292100" lvl="6" marL="32004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7pPr>
            <a:lvl8pPr indent="-292100" lvl="7" marL="36576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8pPr>
            <a:lvl9pPr indent="-292100" lvl="8" marL="4114800">
              <a:spcBef>
                <a:spcPts val="800"/>
              </a:spcBef>
              <a:spcAft>
                <a:spcPts val="800"/>
              </a:spcAft>
              <a:buSzPts val="1000"/>
              <a:buFont typeface="Space Grotesk Medium"/>
              <a:buChar char="■"/>
              <a:defRPr sz="1000">
                <a:latin typeface="Space Grotesk Medium"/>
                <a:ea typeface="Space Grotesk Medium"/>
                <a:cs typeface="Space Grotesk Medium"/>
                <a:sym typeface="Space Grotesk Medium"/>
              </a:defRPr>
            </a:lvl9pPr>
          </a:lstStyle>
          <a:p/>
        </p:txBody>
      </p:sp>
      <p:sp>
        <p:nvSpPr>
          <p:cNvPr id="106" name="Google Shape;106;p16"/>
          <p:cNvSpPr/>
          <p:nvPr>
            <p:ph idx="2" type="pic"/>
          </p:nvPr>
        </p:nvSpPr>
        <p:spPr>
          <a:xfrm>
            <a:off x="4468800" y="908675"/>
            <a:ext cx="3936300" cy="3116100"/>
          </a:xfrm>
          <a:prstGeom prst="rect">
            <a:avLst/>
          </a:prstGeom>
          <a:noFill/>
          <a:ln>
            <a:noFill/>
          </a:ln>
        </p:spPr>
      </p:sp>
      <p:sp>
        <p:nvSpPr>
          <p:cNvPr id="107" name="Google Shape;107;p16"/>
          <p:cNvSpPr/>
          <p:nvPr>
            <p:ph idx="3" type="pic"/>
          </p:nvPr>
        </p:nvSpPr>
        <p:spPr>
          <a:xfrm>
            <a:off x="4153925" y="1728449"/>
            <a:ext cx="3586800" cy="2672100"/>
          </a:xfrm>
          <a:prstGeom prst="rect">
            <a:avLst/>
          </a:prstGeom>
          <a:noFill/>
          <a:ln>
            <a:noFill/>
          </a:ln>
        </p:spPr>
      </p:sp>
    </p:spTree>
  </p:cSld>
  <p:clrMapOvr>
    <a:masterClrMapping/>
  </p:clrMapOvr>
  <p:extLst>
    <p:ext uri="{DCECCB84-F9BA-43D5-87BE-67443E8EF086}">
      <p15:sldGuideLst>
        <p15:guide id="1" orient="horz" pos="468">
          <p15:clr>
            <a:srgbClr val="E46962"/>
          </p15:clr>
        </p15:guide>
        <p15:guide id="2" pos="468">
          <p15:clr>
            <a:srgbClr val="E46962"/>
          </p15:clr>
        </p15:guide>
        <p15:guide id="3" pos="5601">
          <p15:clr>
            <a:srgbClr val="E46962"/>
          </p15:clr>
        </p15:guide>
        <p15:guide id="4" orient="horz" pos="3081">
          <p15:clr>
            <a:srgbClr val="E46962"/>
          </p15:clr>
        </p15:guide>
        <p15:guide id="5" pos="5292">
          <p15:clr>
            <a:srgbClr val="E46962"/>
          </p15:clr>
        </p15:guide>
        <p15:guide id="6" pos="159">
          <p15:clr>
            <a:srgbClr val="E46962"/>
          </p15:clr>
        </p15:guide>
        <p15:guide id="7" orient="horz" pos="2772">
          <p15:clr>
            <a:srgbClr val="E46962"/>
          </p15:clr>
        </p15:guide>
        <p15:guide id="8" pos="2617">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1">
  <p:cSld name="BLANK_1_1_1_1_1_1_1_1_1_1_1_1_2">
    <p:bg>
      <p:bgPr>
        <a:solidFill>
          <a:schemeClr val="accent2"/>
        </a:solidFill>
      </p:bgPr>
    </p:bg>
    <p:spTree>
      <p:nvGrpSpPr>
        <p:cNvPr id="108" name="Shape 108"/>
        <p:cNvGrpSpPr/>
        <p:nvPr/>
      </p:nvGrpSpPr>
      <p:grpSpPr>
        <a:xfrm>
          <a:off x="0" y="0"/>
          <a:ext cx="0" cy="0"/>
          <a:chOff x="0" y="0"/>
          <a:chExt cx="0" cy="0"/>
        </a:xfrm>
      </p:grpSpPr>
      <p:sp>
        <p:nvSpPr>
          <p:cNvPr id="109" name="Google Shape;109;p17"/>
          <p:cNvSpPr/>
          <p:nvPr/>
        </p:nvSpPr>
        <p:spPr>
          <a:xfrm>
            <a:off x="6462300" y="2136900"/>
            <a:ext cx="2681700" cy="1147200"/>
          </a:xfrm>
          <a:prstGeom prst="roundRect">
            <a:avLst>
              <a:gd fmla="val 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10" name="Google Shape;110;p17"/>
          <p:cNvSpPr/>
          <p:nvPr/>
        </p:nvSpPr>
        <p:spPr>
          <a:xfrm>
            <a:off x="6094200" y="0"/>
            <a:ext cx="3049800" cy="676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Light"/>
              <a:ea typeface="Space Grotesk Light"/>
              <a:cs typeface="Space Grotesk Light"/>
              <a:sym typeface="Space Grotesk Light"/>
            </a:endParaRPr>
          </a:p>
        </p:txBody>
      </p:sp>
      <p:sp>
        <p:nvSpPr>
          <p:cNvPr id="111" name="Google Shape;111;p17"/>
          <p:cNvSpPr/>
          <p:nvPr/>
        </p:nvSpPr>
        <p:spPr>
          <a:xfrm>
            <a:off x="5759200" y="313425"/>
            <a:ext cx="3049800" cy="363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Light"/>
              <a:ea typeface="Space Grotesk Light"/>
              <a:cs typeface="Space Grotesk Light"/>
              <a:sym typeface="Space Grotesk Light"/>
            </a:endParaRPr>
          </a:p>
        </p:txBody>
      </p:sp>
      <p:sp>
        <p:nvSpPr>
          <p:cNvPr id="112" name="Google Shape;112;p17"/>
          <p:cNvSpPr/>
          <p:nvPr/>
        </p:nvSpPr>
        <p:spPr>
          <a:xfrm rot="-5400000">
            <a:off x="5529300" y="2510100"/>
            <a:ext cx="468000" cy="400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13" name="Google Shape;113;p17"/>
          <p:cNvSpPr/>
          <p:nvPr/>
        </p:nvSpPr>
        <p:spPr>
          <a:xfrm>
            <a:off x="4728000" y="2032675"/>
            <a:ext cx="1408200" cy="1473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grpSp>
        <p:nvGrpSpPr>
          <p:cNvPr id="114" name="Google Shape;114;p17"/>
          <p:cNvGrpSpPr/>
          <p:nvPr/>
        </p:nvGrpSpPr>
        <p:grpSpPr>
          <a:xfrm>
            <a:off x="3632100" y="0"/>
            <a:ext cx="5511900" cy="5143525"/>
            <a:chOff x="3632100" y="0"/>
            <a:chExt cx="5511900" cy="5143525"/>
          </a:xfrm>
        </p:grpSpPr>
        <p:sp>
          <p:nvSpPr>
            <p:cNvPr id="115" name="Google Shape;115;p17"/>
            <p:cNvSpPr/>
            <p:nvPr/>
          </p:nvSpPr>
          <p:spPr>
            <a:xfrm>
              <a:off x="6462300" y="1441775"/>
              <a:ext cx="2681700" cy="1147200"/>
            </a:xfrm>
            <a:prstGeom prst="roundRect">
              <a:avLst>
                <a:gd fmla="val 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16" name="Google Shape;116;p17"/>
            <p:cNvSpPr/>
            <p:nvPr/>
          </p:nvSpPr>
          <p:spPr>
            <a:xfrm>
              <a:off x="6462300" y="3103775"/>
              <a:ext cx="2681700" cy="2039700"/>
            </a:xfrm>
            <a:prstGeom prst="roundRect">
              <a:avLst>
                <a:gd fmla="val 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17" name="Google Shape;117;p17"/>
            <p:cNvSpPr/>
            <p:nvPr/>
          </p:nvSpPr>
          <p:spPr>
            <a:xfrm>
              <a:off x="4153925" y="1416600"/>
              <a:ext cx="1570200" cy="676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18" name="Google Shape;118;p17"/>
            <p:cNvSpPr/>
            <p:nvPr/>
          </p:nvSpPr>
          <p:spPr>
            <a:xfrm>
              <a:off x="4196325" y="4236925"/>
              <a:ext cx="2376000" cy="906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19" name="Google Shape;119;p17"/>
            <p:cNvSpPr/>
            <p:nvPr/>
          </p:nvSpPr>
          <p:spPr>
            <a:xfrm>
              <a:off x="3632100" y="0"/>
              <a:ext cx="5511900" cy="1473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sp>
        <p:nvSpPr>
          <p:cNvPr id="120" name="Google Shape;120;p17"/>
          <p:cNvSpPr txBox="1"/>
          <p:nvPr>
            <p:ph idx="1" type="subTitle"/>
          </p:nvPr>
        </p:nvSpPr>
        <p:spPr>
          <a:xfrm>
            <a:off x="160431" y="168104"/>
            <a:ext cx="2653500" cy="792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000"/>
              <a:buFont typeface="Space Grotesk"/>
              <a:buNone/>
              <a:defRPr sz="1000">
                <a:highlight>
                  <a:schemeClr val="lt2"/>
                </a:highlight>
              </a:defRPr>
            </a:lvl1pPr>
            <a:lvl2pPr lvl="1">
              <a:lnSpc>
                <a:spcPct val="100000"/>
              </a:lnSpc>
              <a:spcBef>
                <a:spcPts val="0"/>
              </a:spcBef>
              <a:spcAft>
                <a:spcPts val="0"/>
              </a:spcAft>
              <a:buSzPts val="1500"/>
              <a:buFont typeface="Space Grotesk"/>
              <a:buNone/>
              <a:defRPr sz="1500">
                <a:highlight>
                  <a:schemeClr val="lt2"/>
                </a:highlight>
              </a:defRPr>
            </a:lvl2pPr>
            <a:lvl3pPr lvl="2">
              <a:lnSpc>
                <a:spcPct val="100000"/>
              </a:lnSpc>
              <a:spcBef>
                <a:spcPts val="0"/>
              </a:spcBef>
              <a:spcAft>
                <a:spcPts val="0"/>
              </a:spcAft>
              <a:buSzPts val="1500"/>
              <a:buFont typeface="Space Grotesk"/>
              <a:buNone/>
              <a:defRPr sz="1500">
                <a:highlight>
                  <a:schemeClr val="lt2"/>
                </a:highlight>
              </a:defRPr>
            </a:lvl3pPr>
            <a:lvl4pPr lvl="3">
              <a:lnSpc>
                <a:spcPct val="100000"/>
              </a:lnSpc>
              <a:spcBef>
                <a:spcPts val="0"/>
              </a:spcBef>
              <a:spcAft>
                <a:spcPts val="0"/>
              </a:spcAft>
              <a:buSzPts val="1500"/>
              <a:buFont typeface="Space Grotesk"/>
              <a:buNone/>
              <a:defRPr sz="1500">
                <a:highlight>
                  <a:schemeClr val="lt2"/>
                </a:highlight>
              </a:defRPr>
            </a:lvl4pPr>
            <a:lvl5pPr lvl="4">
              <a:lnSpc>
                <a:spcPct val="100000"/>
              </a:lnSpc>
              <a:spcBef>
                <a:spcPts val="0"/>
              </a:spcBef>
              <a:spcAft>
                <a:spcPts val="0"/>
              </a:spcAft>
              <a:buSzPts val="1500"/>
              <a:buFont typeface="Space Grotesk"/>
              <a:buNone/>
              <a:defRPr sz="1500">
                <a:highlight>
                  <a:schemeClr val="lt2"/>
                </a:highlight>
              </a:defRPr>
            </a:lvl5pPr>
            <a:lvl6pPr lvl="5">
              <a:lnSpc>
                <a:spcPct val="100000"/>
              </a:lnSpc>
              <a:spcBef>
                <a:spcPts val="0"/>
              </a:spcBef>
              <a:spcAft>
                <a:spcPts val="0"/>
              </a:spcAft>
              <a:buSzPts val="1500"/>
              <a:buFont typeface="Space Grotesk"/>
              <a:buNone/>
              <a:defRPr sz="1500">
                <a:highlight>
                  <a:schemeClr val="lt2"/>
                </a:highlight>
              </a:defRPr>
            </a:lvl6pPr>
            <a:lvl7pPr lvl="6">
              <a:lnSpc>
                <a:spcPct val="100000"/>
              </a:lnSpc>
              <a:spcBef>
                <a:spcPts val="0"/>
              </a:spcBef>
              <a:spcAft>
                <a:spcPts val="0"/>
              </a:spcAft>
              <a:buSzPts val="1500"/>
              <a:buFont typeface="Space Grotesk"/>
              <a:buNone/>
              <a:defRPr sz="1500">
                <a:highlight>
                  <a:schemeClr val="lt2"/>
                </a:highlight>
              </a:defRPr>
            </a:lvl7pPr>
            <a:lvl8pPr lvl="7">
              <a:lnSpc>
                <a:spcPct val="100000"/>
              </a:lnSpc>
              <a:spcBef>
                <a:spcPts val="0"/>
              </a:spcBef>
              <a:spcAft>
                <a:spcPts val="0"/>
              </a:spcAft>
              <a:buSzPts val="1500"/>
              <a:buFont typeface="Space Grotesk"/>
              <a:buNone/>
              <a:defRPr sz="1500">
                <a:highlight>
                  <a:schemeClr val="lt2"/>
                </a:highlight>
              </a:defRPr>
            </a:lvl8pPr>
            <a:lvl9pPr lvl="8">
              <a:lnSpc>
                <a:spcPct val="100000"/>
              </a:lnSpc>
              <a:spcBef>
                <a:spcPts val="0"/>
              </a:spcBef>
              <a:spcAft>
                <a:spcPts val="0"/>
              </a:spcAft>
              <a:buSzPts val="1500"/>
              <a:buFont typeface="Space Grotesk"/>
              <a:buNone/>
              <a:defRPr sz="1500">
                <a:highlight>
                  <a:schemeClr val="lt2"/>
                </a:highlight>
              </a:defRPr>
            </a:lvl9pPr>
          </a:lstStyle>
          <a:p/>
        </p:txBody>
      </p:sp>
      <p:sp>
        <p:nvSpPr>
          <p:cNvPr id="121" name="Google Shape;121;p17"/>
          <p:cNvSpPr txBox="1"/>
          <p:nvPr>
            <p:ph idx="2" type="body"/>
          </p:nvPr>
        </p:nvSpPr>
        <p:spPr>
          <a:xfrm>
            <a:off x="252600" y="3797350"/>
            <a:ext cx="3049800" cy="1093500"/>
          </a:xfrm>
          <a:prstGeom prst="rect">
            <a:avLst/>
          </a:prstGeom>
        </p:spPr>
        <p:txBody>
          <a:bodyPr anchorCtr="0" anchor="b" bIns="0" lIns="0" spcFirstLastPara="1" rIns="0" wrap="square" tIns="0">
            <a:noAutofit/>
          </a:bodyPr>
          <a:lstStyle>
            <a:lvl1pPr indent="-292100" lvl="0" marL="457200">
              <a:spcBef>
                <a:spcPts val="0"/>
              </a:spcBef>
              <a:spcAft>
                <a:spcPts val="0"/>
              </a:spcAft>
              <a:buSzPts val="1000"/>
              <a:buFont typeface="Space Grotesk Medium"/>
              <a:buChar char="●"/>
              <a:defRPr sz="1000">
                <a:latin typeface="Space Grotesk Medium"/>
                <a:ea typeface="Space Grotesk Medium"/>
                <a:cs typeface="Space Grotesk Medium"/>
                <a:sym typeface="Space Grotesk Medium"/>
              </a:defRPr>
            </a:lvl1pPr>
            <a:lvl2pPr indent="-292100" lvl="1" marL="9144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2pPr>
            <a:lvl3pPr indent="-292100" lvl="2" marL="13716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3pPr>
            <a:lvl4pPr indent="-292100" lvl="3" marL="18288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4pPr>
            <a:lvl5pPr indent="-292100" lvl="4" marL="22860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5pPr>
            <a:lvl6pPr indent="-292100" lvl="5" marL="27432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6pPr>
            <a:lvl7pPr indent="-292100" lvl="6" marL="32004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7pPr>
            <a:lvl8pPr indent="-292100" lvl="7" marL="36576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8pPr>
            <a:lvl9pPr indent="-292100" lvl="8" marL="4114800">
              <a:spcBef>
                <a:spcPts val="800"/>
              </a:spcBef>
              <a:spcAft>
                <a:spcPts val="800"/>
              </a:spcAft>
              <a:buSzPts val="1000"/>
              <a:buFont typeface="Space Grotesk Medium"/>
              <a:buChar char="■"/>
              <a:defRPr sz="1000">
                <a:latin typeface="Space Grotesk Medium"/>
                <a:ea typeface="Space Grotesk Medium"/>
                <a:cs typeface="Space Grotesk Medium"/>
                <a:sym typeface="Space Grotesk Medium"/>
              </a:defRPr>
            </a:lvl9pPr>
          </a:lstStyle>
          <a:p/>
        </p:txBody>
      </p:sp>
      <p:sp>
        <p:nvSpPr>
          <p:cNvPr id="122" name="Google Shape;122;p17"/>
          <p:cNvSpPr txBox="1"/>
          <p:nvPr>
            <p:ph type="title"/>
          </p:nvPr>
        </p:nvSpPr>
        <p:spPr>
          <a:xfrm>
            <a:off x="252600" y="2841100"/>
            <a:ext cx="4288200" cy="8652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3500"/>
              <a:buFont typeface="Space Grotesk Medium"/>
              <a:buNone/>
              <a:defRPr sz="3500">
                <a:highlight>
                  <a:schemeClr val="lt2"/>
                </a:highlight>
              </a:defRPr>
            </a:lvl1pPr>
            <a:lvl2pPr lvl="1">
              <a:lnSpc>
                <a:spcPct val="80000"/>
              </a:lnSpc>
              <a:spcBef>
                <a:spcPts val="0"/>
              </a:spcBef>
              <a:spcAft>
                <a:spcPts val="0"/>
              </a:spcAft>
              <a:buSzPts val="3900"/>
              <a:buFont typeface="Space Grotesk Medium"/>
              <a:buNone/>
              <a:defRPr sz="3900">
                <a:highlight>
                  <a:schemeClr val="lt2"/>
                </a:highlight>
              </a:defRPr>
            </a:lvl2pPr>
            <a:lvl3pPr lvl="2">
              <a:lnSpc>
                <a:spcPct val="80000"/>
              </a:lnSpc>
              <a:spcBef>
                <a:spcPts val="0"/>
              </a:spcBef>
              <a:spcAft>
                <a:spcPts val="0"/>
              </a:spcAft>
              <a:buSzPts val="3900"/>
              <a:buFont typeface="Space Grotesk Medium"/>
              <a:buNone/>
              <a:defRPr sz="3900">
                <a:highlight>
                  <a:schemeClr val="lt2"/>
                </a:highlight>
              </a:defRPr>
            </a:lvl3pPr>
            <a:lvl4pPr lvl="3">
              <a:lnSpc>
                <a:spcPct val="80000"/>
              </a:lnSpc>
              <a:spcBef>
                <a:spcPts val="0"/>
              </a:spcBef>
              <a:spcAft>
                <a:spcPts val="0"/>
              </a:spcAft>
              <a:buSzPts val="3900"/>
              <a:buFont typeface="Space Grotesk Medium"/>
              <a:buNone/>
              <a:defRPr sz="3900">
                <a:highlight>
                  <a:schemeClr val="lt2"/>
                </a:highlight>
              </a:defRPr>
            </a:lvl4pPr>
            <a:lvl5pPr lvl="4">
              <a:lnSpc>
                <a:spcPct val="80000"/>
              </a:lnSpc>
              <a:spcBef>
                <a:spcPts val="0"/>
              </a:spcBef>
              <a:spcAft>
                <a:spcPts val="0"/>
              </a:spcAft>
              <a:buSzPts val="3900"/>
              <a:buFont typeface="Space Grotesk Medium"/>
              <a:buNone/>
              <a:defRPr sz="3900">
                <a:highlight>
                  <a:schemeClr val="lt2"/>
                </a:highlight>
              </a:defRPr>
            </a:lvl5pPr>
            <a:lvl6pPr lvl="5">
              <a:lnSpc>
                <a:spcPct val="80000"/>
              </a:lnSpc>
              <a:spcBef>
                <a:spcPts val="0"/>
              </a:spcBef>
              <a:spcAft>
                <a:spcPts val="0"/>
              </a:spcAft>
              <a:buSzPts val="3900"/>
              <a:buFont typeface="Space Grotesk Medium"/>
              <a:buNone/>
              <a:defRPr sz="3900">
                <a:highlight>
                  <a:schemeClr val="lt2"/>
                </a:highlight>
              </a:defRPr>
            </a:lvl6pPr>
            <a:lvl7pPr lvl="6">
              <a:lnSpc>
                <a:spcPct val="80000"/>
              </a:lnSpc>
              <a:spcBef>
                <a:spcPts val="0"/>
              </a:spcBef>
              <a:spcAft>
                <a:spcPts val="0"/>
              </a:spcAft>
              <a:buSzPts val="3900"/>
              <a:buFont typeface="Space Grotesk Medium"/>
              <a:buNone/>
              <a:defRPr sz="3900">
                <a:highlight>
                  <a:schemeClr val="lt2"/>
                </a:highlight>
              </a:defRPr>
            </a:lvl7pPr>
            <a:lvl8pPr lvl="7">
              <a:lnSpc>
                <a:spcPct val="80000"/>
              </a:lnSpc>
              <a:spcBef>
                <a:spcPts val="0"/>
              </a:spcBef>
              <a:spcAft>
                <a:spcPts val="0"/>
              </a:spcAft>
              <a:buSzPts val="3900"/>
              <a:buFont typeface="Space Grotesk Medium"/>
              <a:buNone/>
              <a:defRPr sz="3900">
                <a:highlight>
                  <a:schemeClr val="lt2"/>
                </a:highlight>
              </a:defRPr>
            </a:lvl8pPr>
            <a:lvl9pPr lvl="8">
              <a:lnSpc>
                <a:spcPct val="80000"/>
              </a:lnSpc>
              <a:spcBef>
                <a:spcPts val="0"/>
              </a:spcBef>
              <a:spcAft>
                <a:spcPts val="0"/>
              </a:spcAft>
              <a:buSzPts val="3900"/>
              <a:buFont typeface="Space Grotesk Medium"/>
              <a:buNone/>
              <a:defRPr sz="3900">
                <a:highlight>
                  <a:schemeClr val="lt2"/>
                </a:highlight>
              </a:defRPr>
            </a:lvl9pPr>
          </a:lstStyle>
          <a:p/>
        </p:txBody>
      </p:sp>
      <p:sp>
        <p:nvSpPr>
          <p:cNvPr id="123" name="Google Shape;123;p17"/>
          <p:cNvSpPr/>
          <p:nvPr>
            <p:ph idx="3" type="pic"/>
          </p:nvPr>
        </p:nvSpPr>
        <p:spPr>
          <a:xfrm>
            <a:off x="4634854" y="627935"/>
            <a:ext cx="3444300" cy="3271800"/>
          </a:xfrm>
          <a:prstGeom prst="rect">
            <a:avLst/>
          </a:prstGeom>
          <a:noFill/>
          <a:ln>
            <a:noFill/>
          </a:ln>
        </p:spPr>
      </p:sp>
    </p:spTree>
  </p:cSld>
  <p:clrMapOvr>
    <a:masterClrMapping/>
  </p:clrMapOvr>
  <p:extLst>
    <p:ext uri="{DCECCB84-F9BA-43D5-87BE-67443E8EF086}">
      <p15:sldGuideLst>
        <p15:guide id="1" pos="468">
          <p15:clr>
            <a:srgbClr val="E46962"/>
          </p15:clr>
        </p15:guide>
        <p15:guide id="2" orient="horz" pos="468">
          <p15:clr>
            <a:srgbClr val="E46962"/>
          </p15:clr>
        </p15:guide>
        <p15:guide id="3" pos="5601">
          <p15:clr>
            <a:srgbClr val="E46962"/>
          </p15:clr>
        </p15:guide>
        <p15:guide id="4" orient="horz" pos="3081">
          <p15:clr>
            <a:srgbClr val="E46962"/>
          </p15:clr>
        </p15:guide>
        <p15:guide id="5" pos="159">
          <p15:clr>
            <a:srgbClr val="E46962"/>
          </p15:clr>
        </p15:guide>
        <p15:guide id="6" pos="5292">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ept">
  <p:cSld name="ONE_COLUMN_TEXT_1">
    <p:bg>
      <p:bgPr>
        <a:solidFill>
          <a:schemeClr val="accent2"/>
        </a:solidFill>
      </p:bgPr>
    </p:bg>
    <p:spTree>
      <p:nvGrpSpPr>
        <p:cNvPr id="124" name="Shape 124"/>
        <p:cNvGrpSpPr/>
        <p:nvPr/>
      </p:nvGrpSpPr>
      <p:grpSpPr>
        <a:xfrm>
          <a:off x="0" y="0"/>
          <a:ext cx="0" cy="0"/>
          <a:chOff x="0" y="0"/>
          <a:chExt cx="0" cy="0"/>
        </a:xfrm>
      </p:grpSpPr>
      <p:grpSp>
        <p:nvGrpSpPr>
          <p:cNvPr id="125" name="Google Shape;125;p18"/>
          <p:cNvGrpSpPr/>
          <p:nvPr/>
        </p:nvGrpSpPr>
        <p:grpSpPr>
          <a:xfrm>
            <a:off x="2230528" y="1108408"/>
            <a:ext cx="4915231" cy="2940670"/>
            <a:chOff x="2230528" y="1108408"/>
            <a:chExt cx="4915231" cy="2940670"/>
          </a:xfrm>
        </p:grpSpPr>
        <p:sp>
          <p:nvSpPr>
            <p:cNvPr id="126" name="Google Shape;126;p18"/>
            <p:cNvSpPr/>
            <p:nvPr/>
          </p:nvSpPr>
          <p:spPr>
            <a:xfrm>
              <a:off x="3583559" y="2237378"/>
              <a:ext cx="3562200" cy="181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27" name="Google Shape;127;p18"/>
            <p:cNvSpPr/>
            <p:nvPr/>
          </p:nvSpPr>
          <p:spPr>
            <a:xfrm>
              <a:off x="3169759" y="1865553"/>
              <a:ext cx="3562200" cy="181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28" name="Google Shape;128;p18"/>
            <p:cNvSpPr/>
            <p:nvPr/>
          </p:nvSpPr>
          <p:spPr>
            <a:xfrm>
              <a:off x="2715512" y="1415749"/>
              <a:ext cx="3562200" cy="181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29" name="Google Shape;129;p18"/>
            <p:cNvSpPr/>
            <p:nvPr/>
          </p:nvSpPr>
          <p:spPr>
            <a:xfrm>
              <a:off x="2230528" y="1108408"/>
              <a:ext cx="3562200" cy="181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sp>
        <p:nvSpPr>
          <p:cNvPr id="130" name="Google Shape;130;p18"/>
          <p:cNvSpPr txBox="1"/>
          <p:nvPr>
            <p:ph type="title"/>
          </p:nvPr>
        </p:nvSpPr>
        <p:spPr>
          <a:xfrm>
            <a:off x="2420613" y="1299977"/>
            <a:ext cx="4262400" cy="9963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3500"/>
              <a:buFont typeface="Space Grotesk Medium"/>
              <a:buNone/>
              <a:defRPr sz="3500"/>
            </a:lvl1pPr>
            <a:lvl2pPr lvl="1" algn="ctr">
              <a:lnSpc>
                <a:spcPct val="80000"/>
              </a:lnSpc>
              <a:spcBef>
                <a:spcPts val="0"/>
              </a:spcBef>
              <a:spcAft>
                <a:spcPts val="0"/>
              </a:spcAft>
              <a:buSzPts val="3600"/>
              <a:buFont typeface="Space Grotesk Medium"/>
              <a:buNone/>
              <a:defRPr sz="3600"/>
            </a:lvl2pPr>
            <a:lvl3pPr lvl="2" algn="ctr">
              <a:lnSpc>
                <a:spcPct val="80000"/>
              </a:lnSpc>
              <a:spcBef>
                <a:spcPts val="0"/>
              </a:spcBef>
              <a:spcAft>
                <a:spcPts val="0"/>
              </a:spcAft>
              <a:buSzPts val="3600"/>
              <a:buFont typeface="Space Grotesk Medium"/>
              <a:buNone/>
              <a:defRPr sz="3600"/>
            </a:lvl3pPr>
            <a:lvl4pPr lvl="3" algn="ctr">
              <a:lnSpc>
                <a:spcPct val="80000"/>
              </a:lnSpc>
              <a:spcBef>
                <a:spcPts val="0"/>
              </a:spcBef>
              <a:spcAft>
                <a:spcPts val="0"/>
              </a:spcAft>
              <a:buSzPts val="3600"/>
              <a:buFont typeface="Space Grotesk Medium"/>
              <a:buNone/>
              <a:defRPr sz="3600"/>
            </a:lvl4pPr>
            <a:lvl5pPr lvl="4" algn="ctr">
              <a:lnSpc>
                <a:spcPct val="80000"/>
              </a:lnSpc>
              <a:spcBef>
                <a:spcPts val="0"/>
              </a:spcBef>
              <a:spcAft>
                <a:spcPts val="0"/>
              </a:spcAft>
              <a:buSzPts val="3600"/>
              <a:buFont typeface="Space Grotesk Medium"/>
              <a:buNone/>
              <a:defRPr sz="3600"/>
            </a:lvl5pPr>
            <a:lvl6pPr lvl="5" algn="ctr">
              <a:lnSpc>
                <a:spcPct val="80000"/>
              </a:lnSpc>
              <a:spcBef>
                <a:spcPts val="0"/>
              </a:spcBef>
              <a:spcAft>
                <a:spcPts val="0"/>
              </a:spcAft>
              <a:buSzPts val="3600"/>
              <a:buFont typeface="Space Grotesk Medium"/>
              <a:buNone/>
              <a:defRPr sz="3600"/>
            </a:lvl6pPr>
            <a:lvl7pPr lvl="6" algn="ctr">
              <a:lnSpc>
                <a:spcPct val="80000"/>
              </a:lnSpc>
              <a:spcBef>
                <a:spcPts val="0"/>
              </a:spcBef>
              <a:spcAft>
                <a:spcPts val="0"/>
              </a:spcAft>
              <a:buSzPts val="3600"/>
              <a:buFont typeface="Space Grotesk Medium"/>
              <a:buNone/>
              <a:defRPr sz="3600"/>
            </a:lvl7pPr>
            <a:lvl8pPr lvl="7" algn="ctr">
              <a:lnSpc>
                <a:spcPct val="80000"/>
              </a:lnSpc>
              <a:spcBef>
                <a:spcPts val="0"/>
              </a:spcBef>
              <a:spcAft>
                <a:spcPts val="0"/>
              </a:spcAft>
              <a:buSzPts val="3600"/>
              <a:buFont typeface="Space Grotesk Medium"/>
              <a:buNone/>
              <a:defRPr sz="3600"/>
            </a:lvl8pPr>
            <a:lvl9pPr lvl="8" algn="ctr">
              <a:lnSpc>
                <a:spcPct val="80000"/>
              </a:lnSpc>
              <a:spcBef>
                <a:spcPts val="0"/>
              </a:spcBef>
              <a:spcAft>
                <a:spcPts val="0"/>
              </a:spcAft>
              <a:buSzPts val="3600"/>
              <a:buFont typeface="Space Grotesk Medium"/>
              <a:buNone/>
              <a:defRPr sz="3600"/>
            </a:lvl9pPr>
          </a:lstStyle>
          <a:p/>
        </p:txBody>
      </p:sp>
      <p:sp>
        <p:nvSpPr>
          <p:cNvPr id="131" name="Google Shape;131;p18"/>
          <p:cNvSpPr txBox="1"/>
          <p:nvPr>
            <p:ph idx="1" type="body"/>
          </p:nvPr>
        </p:nvSpPr>
        <p:spPr>
          <a:xfrm>
            <a:off x="4192376" y="2436625"/>
            <a:ext cx="1356300" cy="15483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Font typeface="Space Grotesk"/>
              <a:buChar char="●"/>
              <a:defRPr sz="1000">
                <a:highlight>
                  <a:schemeClr val="lt2"/>
                </a:highlight>
              </a:defRPr>
            </a:lvl1pPr>
            <a:lvl2pPr indent="-292100" lvl="1" marL="914400">
              <a:spcBef>
                <a:spcPts val="0"/>
              </a:spcBef>
              <a:spcAft>
                <a:spcPts val="0"/>
              </a:spcAft>
              <a:buSzPts val="1000"/>
              <a:buFont typeface="Space Grotesk"/>
              <a:buChar char="○"/>
              <a:defRPr sz="1000">
                <a:highlight>
                  <a:schemeClr val="lt2"/>
                </a:highlight>
              </a:defRPr>
            </a:lvl2pPr>
            <a:lvl3pPr indent="-292100" lvl="2" marL="1371600">
              <a:spcBef>
                <a:spcPts val="0"/>
              </a:spcBef>
              <a:spcAft>
                <a:spcPts val="0"/>
              </a:spcAft>
              <a:buSzPts val="1000"/>
              <a:buFont typeface="Space Grotesk"/>
              <a:buChar char="■"/>
              <a:defRPr sz="1000">
                <a:highlight>
                  <a:schemeClr val="lt2"/>
                </a:highlight>
              </a:defRPr>
            </a:lvl3pPr>
            <a:lvl4pPr indent="-292100" lvl="3" marL="1828800">
              <a:spcBef>
                <a:spcPts val="0"/>
              </a:spcBef>
              <a:spcAft>
                <a:spcPts val="0"/>
              </a:spcAft>
              <a:buSzPts val="1000"/>
              <a:buFont typeface="Space Grotesk"/>
              <a:buChar char="●"/>
              <a:defRPr sz="1000">
                <a:highlight>
                  <a:schemeClr val="lt2"/>
                </a:highlight>
              </a:defRPr>
            </a:lvl4pPr>
            <a:lvl5pPr indent="-292100" lvl="4" marL="2286000">
              <a:spcBef>
                <a:spcPts val="0"/>
              </a:spcBef>
              <a:spcAft>
                <a:spcPts val="0"/>
              </a:spcAft>
              <a:buSzPts val="1000"/>
              <a:buFont typeface="Space Grotesk"/>
              <a:buChar char="○"/>
              <a:defRPr sz="1000">
                <a:highlight>
                  <a:schemeClr val="lt2"/>
                </a:highlight>
              </a:defRPr>
            </a:lvl5pPr>
            <a:lvl6pPr indent="-292100" lvl="5" marL="2743200">
              <a:spcBef>
                <a:spcPts val="0"/>
              </a:spcBef>
              <a:spcAft>
                <a:spcPts val="0"/>
              </a:spcAft>
              <a:buSzPts val="1000"/>
              <a:buFont typeface="Space Grotesk"/>
              <a:buChar char="■"/>
              <a:defRPr sz="1000">
                <a:highlight>
                  <a:schemeClr val="lt2"/>
                </a:highlight>
              </a:defRPr>
            </a:lvl6pPr>
            <a:lvl7pPr indent="-292100" lvl="6" marL="3200400">
              <a:spcBef>
                <a:spcPts val="0"/>
              </a:spcBef>
              <a:spcAft>
                <a:spcPts val="0"/>
              </a:spcAft>
              <a:buSzPts val="1000"/>
              <a:buFont typeface="Space Grotesk"/>
              <a:buChar char="●"/>
              <a:defRPr sz="1000">
                <a:highlight>
                  <a:schemeClr val="lt2"/>
                </a:highlight>
              </a:defRPr>
            </a:lvl7pPr>
            <a:lvl8pPr indent="-292100" lvl="7" marL="3657600">
              <a:spcBef>
                <a:spcPts val="0"/>
              </a:spcBef>
              <a:spcAft>
                <a:spcPts val="0"/>
              </a:spcAft>
              <a:buSzPts val="1000"/>
              <a:buFont typeface="Space Grotesk"/>
              <a:buChar char="○"/>
              <a:defRPr sz="1000">
                <a:highlight>
                  <a:schemeClr val="lt2"/>
                </a:highlight>
              </a:defRPr>
            </a:lvl8pPr>
            <a:lvl9pPr indent="-292100" lvl="8" marL="4114800">
              <a:spcBef>
                <a:spcPts val="0"/>
              </a:spcBef>
              <a:spcAft>
                <a:spcPts val="0"/>
              </a:spcAft>
              <a:buSzPts val="1000"/>
              <a:buFont typeface="Space Grotesk"/>
              <a:buChar char="■"/>
              <a:defRPr sz="1000">
                <a:highlight>
                  <a:schemeClr val="lt2"/>
                </a:highlight>
              </a:defRPr>
            </a:lvl9pPr>
          </a:lstStyle>
          <a:p/>
        </p:txBody>
      </p:sp>
      <p:sp>
        <p:nvSpPr>
          <p:cNvPr id="132" name="Google Shape;132;p18"/>
          <p:cNvSpPr txBox="1"/>
          <p:nvPr>
            <p:ph idx="2" type="body"/>
          </p:nvPr>
        </p:nvSpPr>
        <p:spPr>
          <a:xfrm>
            <a:off x="5712456" y="2436625"/>
            <a:ext cx="1356300" cy="15483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Font typeface="Space Grotesk"/>
              <a:buChar char="●"/>
              <a:defRPr sz="1000">
                <a:highlight>
                  <a:schemeClr val="lt2"/>
                </a:highlight>
              </a:defRPr>
            </a:lvl1pPr>
            <a:lvl2pPr indent="-292100" lvl="1" marL="914400">
              <a:spcBef>
                <a:spcPts val="0"/>
              </a:spcBef>
              <a:spcAft>
                <a:spcPts val="0"/>
              </a:spcAft>
              <a:buSzPts val="1000"/>
              <a:buFont typeface="Space Grotesk"/>
              <a:buChar char="○"/>
              <a:defRPr sz="1000">
                <a:highlight>
                  <a:schemeClr val="lt2"/>
                </a:highlight>
              </a:defRPr>
            </a:lvl2pPr>
            <a:lvl3pPr indent="-292100" lvl="2" marL="1371600">
              <a:spcBef>
                <a:spcPts val="0"/>
              </a:spcBef>
              <a:spcAft>
                <a:spcPts val="0"/>
              </a:spcAft>
              <a:buSzPts val="1000"/>
              <a:buFont typeface="Space Grotesk"/>
              <a:buChar char="■"/>
              <a:defRPr sz="1000">
                <a:highlight>
                  <a:schemeClr val="lt2"/>
                </a:highlight>
              </a:defRPr>
            </a:lvl3pPr>
            <a:lvl4pPr indent="-292100" lvl="3" marL="1828800">
              <a:spcBef>
                <a:spcPts val="0"/>
              </a:spcBef>
              <a:spcAft>
                <a:spcPts val="0"/>
              </a:spcAft>
              <a:buSzPts val="1000"/>
              <a:buFont typeface="Space Grotesk"/>
              <a:buChar char="●"/>
              <a:defRPr sz="1000">
                <a:highlight>
                  <a:schemeClr val="lt2"/>
                </a:highlight>
              </a:defRPr>
            </a:lvl4pPr>
            <a:lvl5pPr indent="-292100" lvl="4" marL="2286000">
              <a:spcBef>
                <a:spcPts val="0"/>
              </a:spcBef>
              <a:spcAft>
                <a:spcPts val="0"/>
              </a:spcAft>
              <a:buSzPts val="1000"/>
              <a:buFont typeface="Space Grotesk"/>
              <a:buChar char="○"/>
              <a:defRPr sz="1000">
                <a:highlight>
                  <a:schemeClr val="lt2"/>
                </a:highlight>
              </a:defRPr>
            </a:lvl5pPr>
            <a:lvl6pPr indent="-292100" lvl="5" marL="2743200">
              <a:spcBef>
                <a:spcPts val="0"/>
              </a:spcBef>
              <a:spcAft>
                <a:spcPts val="0"/>
              </a:spcAft>
              <a:buSzPts val="1000"/>
              <a:buFont typeface="Space Grotesk"/>
              <a:buChar char="■"/>
              <a:defRPr sz="1000">
                <a:highlight>
                  <a:schemeClr val="lt2"/>
                </a:highlight>
              </a:defRPr>
            </a:lvl6pPr>
            <a:lvl7pPr indent="-292100" lvl="6" marL="3200400">
              <a:spcBef>
                <a:spcPts val="0"/>
              </a:spcBef>
              <a:spcAft>
                <a:spcPts val="0"/>
              </a:spcAft>
              <a:buSzPts val="1000"/>
              <a:buFont typeface="Space Grotesk"/>
              <a:buChar char="●"/>
              <a:defRPr sz="1000">
                <a:highlight>
                  <a:schemeClr val="lt2"/>
                </a:highlight>
              </a:defRPr>
            </a:lvl7pPr>
            <a:lvl8pPr indent="-292100" lvl="7" marL="3657600">
              <a:spcBef>
                <a:spcPts val="0"/>
              </a:spcBef>
              <a:spcAft>
                <a:spcPts val="0"/>
              </a:spcAft>
              <a:buSzPts val="1000"/>
              <a:buFont typeface="Space Grotesk"/>
              <a:buChar char="○"/>
              <a:defRPr sz="1000">
                <a:highlight>
                  <a:schemeClr val="lt2"/>
                </a:highlight>
              </a:defRPr>
            </a:lvl8pPr>
            <a:lvl9pPr indent="-292100" lvl="8" marL="4114800">
              <a:spcBef>
                <a:spcPts val="0"/>
              </a:spcBef>
              <a:spcAft>
                <a:spcPts val="0"/>
              </a:spcAft>
              <a:buSzPts val="1000"/>
              <a:buFont typeface="Space Grotesk"/>
              <a:buChar char="■"/>
              <a:defRPr sz="1000">
                <a:highlight>
                  <a:schemeClr val="lt2"/>
                </a:highlight>
              </a:defRPr>
            </a:lvl9pPr>
          </a:lstStyle>
          <a:p/>
        </p:txBody>
      </p:sp>
      <p:sp>
        <p:nvSpPr>
          <p:cNvPr id="133" name="Google Shape;133;p18"/>
          <p:cNvSpPr txBox="1"/>
          <p:nvPr>
            <p:ph idx="3" type="body"/>
          </p:nvPr>
        </p:nvSpPr>
        <p:spPr>
          <a:xfrm>
            <a:off x="2230525" y="2436625"/>
            <a:ext cx="1878300" cy="2085900"/>
          </a:xfrm>
          <a:prstGeom prst="rect">
            <a:avLst/>
          </a:prstGeom>
        </p:spPr>
        <p:txBody>
          <a:bodyPr anchorCtr="0" anchor="t" bIns="0" lIns="0" spcFirstLastPara="1" rIns="0" wrap="square" tIns="0">
            <a:noAutofit/>
          </a:bodyPr>
          <a:lstStyle>
            <a:lvl1pPr indent="-323850" lvl="0" marL="457200">
              <a:spcBef>
                <a:spcPts val="0"/>
              </a:spcBef>
              <a:spcAft>
                <a:spcPts val="0"/>
              </a:spcAft>
              <a:buClr>
                <a:schemeClr val="lt2"/>
              </a:buClr>
              <a:buSzPts val="1500"/>
              <a:buFont typeface="Space Grotesk"/>
              <a:buChar char="●"/>
              <a:defRPr sz="1500">
                <a:solidFill>
                  <a:schemeClr val="lt2"/>
                </a:solidFill>
                <a:highlight>
                  <a:schemeClr val="dk1"/>
                </a:highlight>
              </a:defRPr>
            </a:lvl1pPr>
            <a:lvl2pPr indent="-323850" lvl="1" marL="914400">
              <a:spcBef>
                <a:spcPts val="0"/>
              </a:spcBef>
              <a:spcAft>
                <a:spcPts val="0"/>
              </a:spcAft>
              <a:buClr>
                <a:schemeClr val="lt2"/>
              </a:buClr>
              <a:buSzPts val="1500"/>
              <a:buFont typeface="Space Grotesk"/>
              <a:buChar char="○"/>
              <a:defRPr sz="1500">
                <a:solidFill>
                  <a:schemeClr val="lt2"/>
                </a:solidFill>
                <a:highlight>
                  <a:schemeClr val="dk1"/>
                </a:highlight>
              </a:defRPr>
            </a:lvl2pPr>
            <a:lvl3pPr indent="-323850" lvl="2" marL="1371600">
              <a:spcBef>
                <a:spcPts val="0"/>
              </a:spcBef>
              <a:spcAft>
                <a:spcPts val="0"/>
              </a:spcAft>
              <a:buClr>
                <a:schemeClr val="lt2"/>
              </a:buClr>
              <a:buSzPts val="1500"/>
              <a:buFont typeface="Space Grotesk"/>
              <a:buChar char="■"/>
              <a:defRPr sz="1500">
                <a:solidFill>
                  <a:schemeClr val="lt2"/>
                </a:solidFill>
                <a:highlight>
                  <a:schemeClr val="dk1"/>
                </a:highlight>
              </a:defRPr>
            </a:lvl3pPr>
            <a:lvl4pPr indent="-323850" lvl="3" marL="1828800">
              <a:spcBef>
                <a:spcPts val="0"/>
              </a:spcBef>
              <a:spcAft>
                <a:spcPts val="0"/>
              </a:spcAft>
              <a:buClr>
                <a:schemeClr val="lt2"/>
              </a:buClr>
              <a:buSzPts val="1500"/>
              <a:buFont typeface="Space Grotesk"/>
              <a:buChar char="●"/>
              <a:defRPr sz="1500">
                <a:solidFill>
                  <a:schemeClr val="lt2"/>
                </a:solidFill>
                <a:highlight>
                  <a:schemeClr val="dk1"/>
                </a:highlight>
              </a:defRPr>
            </a:lvl4pPr>
            <a:lvl5pPr indent="-323850" lvl="4" marL="2286000">
              <a:spcBef>
                <a:spcPts val="0"/>
              </a:spcBef>
              <a:spcAft>
                <a:spcPts val="0"/>
              </a:spcAft>
              <a:buClr>
                <a:schemeClr val="lt2"/>
              </a:buClr>
              <a:buSzPts val="1500"/>
              <a:buFont typeface="Space Grotesk"/>
              <a:buChar char="○"/>
              <a:defRPr sz="1500">
                <a:solidFill>
                  <a:schemeClr val="lt2"/>
                </a:solidFill>
                <a:highlight>
                  <a:schemeClr val="dk1"/>
                </a:highlight>
              </a:defRPr>
            </a:lvl5pPr>
            <a:lvl6pPr indent="-323850" lvl="5" marL="2743200">
              <a:spcBef>
                <a:spcPts val="0"/>
              </a:spcBef>
              <a:spcAft>
                <a:spcPts val="0"/>
              </a:spcAft>
              <a:buClr>
                <a:schemeClr val="lt2"/>
              </a:buClr>
              <a:buSzPts val="1500"/>
              <a:buFont typeface="Space Grotesk"/>
              <a:buChar char="■"/>
              <a:defRPr sz="1500">
                <a:solidFill>
                  <a:schemeClr val="lt2"/>
                </a:solidFill>
                <a:highlight>
                  <a:schemeClr val="dk1"/>
                </a:highlight>
              </a:defRPr>
            </a:lvl6pPr>
            <a:lvl7pPr indent="-323850" lvl="6" marL="3200400">
              <a:spcBef>
                <a:spcPts val="0"/>
              </a:spcBef>
              <a:spcAft>
                <a:spcPts val="0"/>
              </a:spcAft>
              <a:buClr>
                <a:schemeClr val="lt2"/>
              </a:buClr>
              <a:buSzPts val="1500"/>
              <a:buFont typeface="Space Grotesk"/>
              <a:buChar char="●"/>
              <a:defRPr sz="1500">
                <a:solidFill>
                  <a:schemeClr val="lt2"/>
                </a:solidFill>
                <a:highlight>
                  <a:schemeClr val="dk1"/>
                </a:highlight>
              </a:defRPr>
            </a:lvl7pPr>
            <a:lvl8pPr indent="-323850" lvl="7" marL="3657600">
              <a:spcBef>
                <a:spcPts val="0"/>
              </a:spcBef>
              <a:spcAft>
                <a:spcPts val="0"/>
              </a:spcAft>
              <a:buClr>
                <a:schemeClr val="lt2"/>
              </a:buClr>
              <a:buSzPts val="1500"/>
              <a:buFont typeface="Space Grotesk"/>
              <a:buChar char="○"/>
              <a:defRPr sz="1500">
                <a:solidFill>
                  <a:schemeClr val="lt2"/>
                </a:solidFill>
                <a:highlight>
                  <a:schemeClr val="dk1"/>
                </a:highlight>
              </a:defRPr>
            </a:lvl8pPr>
            <a:lvl9pPr indent="-323850" lvl="8" marL="4114800">
              <a:spcBef>
                <a:spcPts val="0"/>
              </a:spcBef>
              <a:spcAft>
                <a:spcPts val="0"/>
              </a:spcAft>
              <a:buClr>
                <a:schemeClr val="lt2"/>
              </a:buClr>
              <a:buSzPts val="1500"/>
              <a:buFont typeface="Space Grotesk"/>
              <a:buChar char="■"/>
              <a:defRPr sz="1500">
                <a:solidFill>
                  <a:schemeClr val="lt2"/>
                </a:solidFill>
                <a:highlight>
                  <a:schemeClr val="dk1"/>
                </a:highlight>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p:cSld name="CUSTOM">
    <p:bg>
      <p:bgPr>
        <a:solidFill>
          <a:schemeClr val="accent2"/>
        </a:solidFill>
      </p:bgPr>
    </p:bg>
    <p:spTree>
      <p:nvGrpSpPr>
        <p:cNvPr id="134" name="Shape 134"/>
        <p:cNvGrpSpPr/>
        <p:nvPr/>
      </p:nvGrpSpPr>
      <p:grpSpPr>
        <a:xfrm>
          <a:off x="0" y="0"/>
          <a:ext cx="0" cy="0"/>
          <a:chOff x="0" y="0"/>
          <a:chExt cx="0" cy="0"/>
        </a:xfrm>
      </p:grpSpPr>
      <p:sp>
        <p:nvSpPr>
          <p:cNvPr id="135" name="Google Shape;135;p19"/>
          <p:cNvSpPr/>
          <p:nvPr>
            <p:ph idx="2" type="pic"/>
          </p:nvPr>
        </p:nvSpPr>
        <p:spPr>
          <a:xfrm>
            <a:off x="743700" y="1693750"/>
            <a:ext cx="3974100" cy="2702400"/>
          </a:xfrm>
          <a:prstGeom prst="rect">
            <a:avLst/>
          </a:prstGeom>
          <a:noFill/>
          <a:ln>
            <a:noFill/>
          </a:ln>
        </p:spPr>
      </p:sp>
      <p:grpSp>
        <p:nvGrpSpPr>
          <p:cNvPr id="136" name="Google Shape;136;p19"/>
          <p:cNvGrpSpPr/>
          <p:nvPr/>
        </p:nvGrpSpPr>
        <p:grpSpPr>
          <a:xfrm>
            <a:off x="743700" y="742300"/>
            <a:ext cx="7047725" cy="3657400"/>
            <a:chOff x="743700" y="742300"/>
            <a:chExt cx="7047725" cy="3657400"/>
          </a:xfrm>
        </p:grpSpPr>
        <p:sp>
          <p:nvSpPr>
            <p:cNvPr id="137" name="Google Shape;137;p19"/>
            <p:cNvSpPr/>
            <p:nvPr/>
          </p:nvSpPr>
          <p:spPr>
            <a:xfrm>
              <a:off x="4626725" y="1693750"/>
              <a:ext cx="3164700" cy="172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38" name="Google Shape;138;p19"/>
            <p:cNvSpPr/>
            <p:nvPr/>
          </p:nvSpPr>
          <p:spPr>
            <a:xfrm>
              <a:off x="4718150" y="3341000"/>
              <a:ext cx="1465200" cy="1058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39" name="Google Shape;139;p19"/>
            <p:cNvSpPr/>
            <p:nvPr/>
          </p:nvSpPr>
          <p:spPr>
            <a:xfrm>
              <a:off x="743700" y="742300"/>
              <a:ext cx="4529700" cy="183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40" name="Google Shape;140;p19"/>
            <p:cNvSpPr/>
            <p:nvPr/>
          </p:nvSpPr>
          <p:spPr>
            <a:xfrm>
              <a:off x="1359836" y="2451775"/>
              <a:ext cx="416400" cy="39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41" name="Google Shape;141;p19"/>
            <p:cNvSpPr/>
            <p:nvPr/>
          </p:nvSpPr>
          <p:spPr>
            <a:xfrm>
              <a:off x="744050" y="3236575"/>
              <a:ext cx="741900" cy="39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42" name="Google Shape;142;p19"/>
            <p:cNvSpPr/>
            <p:nvPr/>
          </p:nvSpPr>
          <p:spPr>
            <a:xfrm>
              <a:off x="1495975" y="2368625"/>
              <a:ext cx="765000" cy="8679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43" name="Google Shape;143;p19"/>
            <p:cNvSpPr/>
            <p:nvPr/>
          </p:nvSpPr>
          <p:spPr>
            <a:xfrm>
              <a:off x="3976375" y="2351575"/>
              <a:ext cx="741900" cy="49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sp>
        <p:nvSpPr>
          <p:cNvPr id="144" name="Google Shape;144;p19"/>
          <p:cNvSpPr/>
          <p:nvPr/>
        </p:nvSpPr>
        <p:spPr>
          <a:xfrm>
            <a:off x="4718150" y="2839125"/>
            <a:ext cx="1465200" cy="5760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45" name="Google Shape;145;p19"/>
          <p:cNvSpPr/>
          <p:nvPr/>
        </p:nvSpPr>
        <p:spPr>
          <a:xfrm>
            <a:off x="6183250" y="3341000"/>
            <a:ext cx="1245300" cy="1058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46" name="Google Shape;146;p19"/>
          <p:cNvSpPr txBox="1"/>
          <p:nvPr>
            <p:ph type="title"/>
          </p:nvPr>
        </p:nvSpPr>
        <p:spPr>
          <a:xfrm>
            <a:off x="1032350" y="737025"/>
            <a:ext cx="3651300" cy="1555500"/>
          </a:xfrm>
          <a:prstGeom prst="rect">
            <a:avLst/>
          </a:prstGeom>
        </p:spPr>
        <p:txBody>
          <a:bodyPr anchorCtr="0" anchor="t" bIns="0" lIns="0" spcFirstLastPara="1" rIns="0" wrap="square" tIns="0">
            <a:normAutofit/>
          </a:bodyPr>
          <a:lstStyle>
            <a:lvl1pPr lvl="0">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1pPr>
            <a:lvl2pPr lvl="1">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2pPr>
            <a:lvl3pPr lvl="2">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3pPr>
            <a:lvl4pPr lvl="3">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4pPr>
            <a:lvl5pPr lvl="4">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5pPr>
            <a:lvl6pPr lvl="5">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6pPr>
            <a:lvl7pPr lvl="6">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7pPr>
            <a:lvl8pPr lvl="7">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8pPr>
            <a:lvl9pPr lvl="8">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9pPr>
          </a:lstStyle>
          <a:p/>
        </p:txBody>
      </p:sp>
      <p:sp>
        <p:nvSpPr>
          <p:cNvPr id="147" name="Google Shape;147;p19"/>
          <p:cNvSpPr txBox="1"/>
          <p:nvPr>
            <p:ph idx="3" type="title"/>
          </p:nvPr>
        </p:nvSpPr>
        <p:spPr>
          <a:xfrm>
            <a:off x="6183250" y="3136100"/>
            <a:ext cx="2217000" cy="208500"/>
          </a:xfrm>
          <a:prstGeom prst="rect">
            <a:avLst/>
          </a:prstGeom>
        </p:spPr>
        <p:txBody>
          <a:bodyPr anchorCtr="0" anchor="t" bIns="0" lIns="0" spcFirstLastPara="1" rIns="0" wrap="square" tIns="0">
            <a:normAutofit/>
          </a:bodyPr>
          <a:lstStyle>
            <a:lvl1pPr lvl="0">
              <a:lnSpc>
                <a:spcPct val="115000"/>
              </a:lnSpc>
              <a:spcBef>
                <a:spcPts val="0"/>
              </a:spcBef>
              <a:spcAft>
                <a:spcPts val="0"/>
              </a:spcAft>
              <a:buSzPts val="1000"/>
              <a:buFont typeface="Space Grotesk Medium"/>
              <a:buNone/>
              <a:defRPr sz="1000">
                <a:highlight>
                  <a:schemeClr val="lt2"/>
                </a:highlight>
              </a:defRPr>
            </a:lvl1pPr>
            <a:lvl2pPr lvl="1">
              <a:lnSpc>
                <a:spcPct val="115000"/>
              </a:lnSpc>
              <a:spcBef>
                <a:spcPts val="0"/>
              </a:spcBef>
              <a:spcAft>
                <a:spcPts val="0"/>
              </a:spcAft>
              <a:buSzPts val="1000"/>
              <a:buFont typeface="Space Grotesk Medium"/>
              <a:buNone/>
              <a:defRPr sz="1000">
                <a:highlight>
                  <a:schemeClr val="lt2"/>
                </a:highlight>
              </a:defRPr>
            </a:lvl2pPr>
            <a:lvl3pPr lvl="2">
              <a:lnSpc>
                <a:spcPct val="115000"/>
              </a:lnSpc>
              <a:spcBef>
                <a:spcPts val="0"/>
              </a:spcBef>
              <a:spcAft>
                <a:spcPts val="0"/>
              </a:spcAft>
              <a:buSzPts val="1000"/>
              <a:buFont typeface="Space Grotesk Medium"/>
              <a:buNone/>
              <a:defRPr sz="1000">
                <a:highlight>
                  <a:schemeClr val="lt2"/>
                </a:highlight>
              </a:defRPr>
            </a:lvl3pPr>
            <a:lvl4pPr lvl="3">
              <a:lnSpc>
                <a:spcPct val="115000"/>
              </a:lnSpc>
              <a:spcBef>
                <a:spcPts val="0"/>
              </a:spcBef>
              <a:spcAft>
                <a:spcPts val="0"/>
              </a:spcAft>
              <a:buSzPts val="1000"/>
              <a:buFont typeface="Space Grotesk Medium"/>
              <a:buNone/>
              <a:defRPr sz="1000">
                <a:highlight>
                  <a:schemeClr val="lt2"/>
                </a:highlight>
              </a:defRPr>
            </a:lvl4pPr>
            <a:lvl5pPr lvl="4">
              <a:lnSpc>
                <a:spcPct val="115000"/>
              </a:lnSpc>
              <a:spcBef>
                <a:spcPts val="0"/>
              </a:spcBef>
              <a:spcAft>
                <a:spcPts val="0"/>
              </a:spcAft>
              <a:buSzPts val="1000"/>
              <a:buFont typeface="Space Grotesk Medium"/>
              <a:buNone/>
              <a:defRPr sz="1000">
                <a:highlight>
                  <a:schemeClr val="lt2"/>
                </a:highlight>
              </a:defRPr>
            </a:lvl5pPr>
            <a:lvl6pPr lvl="5">
              <a:lnSpc>
                <a:spcPct val="115000"/>
              </a:lnSpc>
              <a:spcBef>
                <a:spcPts val="0"/>
              </a:spcBef>
              <a:spcAft>
                <a:spcPts val="0"/>
              </a:spcAft>
              <a:buSzPts val="1000"/>
              <a:buFont typeface="Space Grotesk Medium"/>
              <a:buNone/>
              <a:defRPr sz="1000">
                <a:highlight>
                  <a:schemeClr val="lt2"/>
                </a:highlight>
              </a:defRPr>
            </a:lvl6pPr>
            <a:lvl7pPr lvl="6">
              <a:lnSpc>
                <a:spcPct val="115000"/>
              </a:lnSpc>
              <a:spcBef>
                <a:spcPts val="0"/>
              </a:spcBef>
              <a:spcAft>
                <a:spcPts val="0"/>
              </a:spcAft>
              <a:buSzPts val="1000"/>
              <a:buFont typeface="Space Grotesk Medium"/>
              <a:buNone/>
              <a:defRPr sz="1000">
                <a:highlight>
                  <a:schemeClr val="lt2"/>
                </a:highlight>
              </a:defRPr>
            </a:lvl7pPr>
            <a:lvl8pPr lvl="7">
              <a:lnSpc>
                <a:spcPct val="115000"/>
              </a:lnSpc>
              <a:spcBef>
                <a:spcPts val="0"/>
              </a:spcBef>
              <a:spcAft>
                <a:spcPts val="0"/>
              </a:spcAft>
              <a:buSzPts val="1000"/>
              <a:buFont typeface="Space Grotesk Medium"/>
              <a:buNone/>
              <a:defRPr sz="1000">
                <a:highlight>
                  <a:schemeClr val="lt2"/>
                </a:highlight>
              </a:defRPr>
            </a:lvl8pPr>
            <a:lvl9pPr lvl="8">
              <a:lnSpc>
                <a:spcPct val="115000"/>
              </a:lnSpc>
              <a:spcBef>
                <a:spcPts val="0"/>
              </a:spcBef>
              <a:spcAft>
                <a:spcPts val="0"/>
              </a:spcAft>
              <a:buSzPts val="1000"/>
              <a:buFont typeface="Space Grotesk Medium"/>
              <a:buNone/>
              <a:defRPr sz="1000">
                <a:highlight>
                  <a:schemeClr val="lt2"/>
                </a:highlight>
              </a:defRPr>
            </a:lvl9pPr>
          </a:lstStyle>
          <a:p/>
        </p:txBody>
      </p:sp>
      <p:sp>
        <p:nvSpPr>
          <p:cNvPr id="148" name="Google Shape;148;p19"/>
          <p:cNvSpPr txBox="1"/>
          <p:nvPr>
            <p:ph idx="4" type="title"/>
          </p:nvPr>
        </p:nvSpPr>
        <p:spPr>
          <a:xfrm>
            <a:off x="4713425" y="1725175"/>
            <a:ext cx="2991300" cy="1211400"/>
          </a:xfrm>
          <a:prstGeom prst="rect">
            <a:avLst/>
          </a:prstGeom>
        </p:spPr>
        <p:txBody>
          <a:bodyPr anchorCtr="0" anchor="t" bIns="0" lIns="0" spcFirstLastPara="1" rIns="0" wrap="square" tIns="0">
            <a:noAutofit/>
          </a:bodyPr>
          <a:lstStyle>
            <a:lvl1pPr lvl="0">
              <a:lnSpc>
                <a:spcPct val="115000"/>
              </a:lnSpc>
              <a:spcBef>
                <a:spcPts val="0"/>
              </a:spcBef>
              <a:spcAft>
                <a:spcPts val="0"/>
              </a:spcAft>
              <a:buSzPts val="1500"/>
              <a:buFont typeface="Space Grotesk Medium"/>
              <a:buNone/>
              <a:defRPr sz="1500">
                <a:highlight>
                  <a:schemeClr val="lt2"/>
                </a:highlight>
              </a:defRPr>
            </a:lvl1pPr>
            <a:lvl2pPr lvl="1">
              <a:lnSpc>
                <a:spcPct val="115000"/>
              </a:lnSpc>
              <a:spcBef>
                <a:spcPts val="0"/>
              </a:spcBef>
              <a:spcAft>
                <a:spcPts val="0"/>
              </a:spcAft>
              <a:buSzPts val="1500"/>
              <a:buFont typeface="Space Grotesk Medium"/>
              <a:buNone/>
              <a:defRPr sz="1500">
                <a:highlight>
                  <a:schemeClr val="lt2"/>
                </a:highlight>
              </a:defRPr>
            </a:lvl2pPr>
            <a:lvl3pPr lvl="2">
              <a:lnSpc>
                <a:spcPct val="115000"/>
              </a:lnSpc>
              <a:spcBef>
                <a:spcPts val="0"/>
              </a:spcBef>
              <a:spcAft>
                <a:spcPts val="0"/>
              </a:spcAft>
              <a:buSzPts val="1500"/>
              <a:buFont typeface="Space Grotesk Medium"/>
              <a:buNone/>
              <a:defRPr sz="1500">
                <a:highlight>
                  <a:schemeClr val="lt2"/>
                </a:highlight>
              </a:defRPr>
            </a:lvl3pPr>
            <a:lvl4pPr lvl="3">
              <a:lnSpc>
                <a:spcPct val="115000"/>
              </a:lnSpc>
              <a:spcBef>
                <a:spcPts val="0"/>
              </a:spcBef>
              <a:spcAft>
                <a:spcPts val="0"/>
              </a:spcAft>
              <a:buSzPts val="1500"/>
              <a:buFont typeface="Space Grotesk Medium"/>
              <a:buNone/>
              <a:defRPr sz="1500">
                <a:highlight>
                  <a:schemeClr val="lt2"/>
                </a:highlight>
              </a:defRPr>
            </a:lvl4pPr>
            <a:lvl5pPr lvl="4">
              <a:lnSpc>
                <a:spcPct val="115000"/>
              </a:lnSpc>
              <a:spcBef>
                <a:spcPts val="0"/>
              </a:spcBef>
              <a:spcAft>
                <a:spcPts val="0"/>
              </a:spcAft>
              <a:buSzPts val="1500"/>
              <a:buFont typeface="Space Grotesk Medium"/>
              <a:buNone/>
              <a:defRPr sz="1500">
                <a:highlight>
                  <a:schemeClr val="lt2"/>
                </a:highlight>
              </a:defRPr>
            </a:lvl5pPr>
            <a:lvl6pPr lvl="5">
              <a:lnSpc>
                <a:spcPct val="115000"/>
              </a:lnSpc>
              <a:spcBef>
                <a:spcPts val="0"/>
              </a:spcBef>
              <a:spcAft>
                <a:spcPts val="0"/>
              </a:spcAft>
              <a:buSzPts val="1500"/>
              <a:buFont typeface="Space Grotesk Medium"/>
              <a:buNone/>
              <a:defRPr sz="1500">
                <a:highlight>
                  <a:schemeClr val="lt2"/>
                </a:highlight>
              </a:defRPr>
            </a:lvl6pPr>
            <a:lvl7pPr lvl="6">
              <a:lnSpc>
                <a:spcPct val="115000"/>
              </a:lnSpc>
              <a:spcBef>
                <a:spcPts val="0"/>
              </a:spcBef>
              <a:spcAft>
                <a:spcPts val="0"/>
              </a:spcAft>
              <a:buSzPts val="1500"/>
              <a:buFont typeface="Space Grotesk Medium"/>
              <a:buNone/>
              <a:defRPr sz="1500">
                <a:highlight>
                  <a:schemeClr val="lt2"/>
                </a:highlight>
              </a:defRPr>
            </a:lvl7pPr>
            <a:lvl8pPr lvl="7">
              <a:lnSpc>
                <a:spcPct val="115000"/>
              </a:lnSpc>
              <a:spcBef>
                <a:spcPts val="0"/>
              </a:spcBef>
              <a:spcAft>
                <a:spcPts val="0"/>
              </a:spcAft>
              <a:buSzPts val="1500"/>
              <a:buFont typeface="Space Grotesk Medium"/>
              <a:buNone/>
              <a:defRPr sz="1500">
                <a:highlight>
                  <a:schemeClr val="lt2"/>
                </a:highlight>
              </a:defRPr>
            </a:lvl8pPr>
            <a:lvl9pPr lvl="8">
              <a:lnSpc>
                <a:spcPct val="115000"/>
              </a:lnSpc>
              <a:spcBef>
                <a:spcPts val="0"/>
              </a:spcBef>
              <a:spcAft>
                <a:spcPts val="0"/>
              </a:spcAft>
              <a:buSzPts val="1500"/>
              <a:buFont typeface="Space Grotesk Medium"/>
              <a:buNone/>
              <a:defRPr sz="1500">
                <a:highlight>
                  <a:schemeClr val="lt2"/>
                </a:highlight>
              </a:defRPr>
            </a:lvl9pPr>
          </a:lstStyle>
          <a:p/>
        </p:txBody>
      </p:sp>
      <p:sp>
        <p:nvSpPr>
          <p:cNvPr id="149" name="Google Shape;149;p19"/>
          <p:cNvSpPr txBox="1"/>
          <p:nvPr>
            <p:ph idx="5" type="title"/>
          </p:nvPr>
        </p:nvSpPr>
        <p:spPr>
          <a:xfrm>
            <a:off x="5340025" y="733275"/>
            <a:ext cx="3287400" cy="912300"/>
          </a:xfrm>
          <a:prstGeom prst="rect">
            <a:avLst/>
          </a:prstGeom>
        </p:spPr>
        <p:txBody>
          <a:bodyPr anchorCtr="0" anchor="t" bIns="0" lIns="0" spcFirstLastPara="1" rIns="0" wrap="square" tIns="0">
            <a:normAutofit/>
          </a:bodyPr>
          <a:lstStyle>
            <a:lvl1pPr lvl="0">
              <a:lnSpc>
                <a:spcPct val="80000"/>
              </a:lnSpc>
              <a:spcBef>
                <a:spcPts val="0"/>
              </a:spcBef>
              <a:spcAft>
                <a:spcPts val="0"/>
              </a:spcAft>
              <a:buSzPts val="3500"/>
              <a:buFont typeface="Space Grotesk"/>
              <a:buNone/>
              <a:defRPr sz="3500">
                <a:latin typeface="Space Grotesk"/>
                <a:ea typeface="Space Grotesk"/>
                <a:cs typeface="Space Grotesk"/>
                <a:sym typeface="Space Grotesk"/>
              </a:defRPr>
            </a:lvl1pPr>
            <a:lvl2pPr lvl="1" algn="ctr">
              <a:spcBef>
                <a:spcPts val="0"/>
              </a:spcBef>
              <a:spcAft>
                <a:spcPts val="0"/>
              </a:spcAft>
              <a:buSzPts val="7700"/>
              <a:buNone/>
              <a:defRPr sz="7700"/>
            </a:lvl2pPr>
            <a:lvl3pPr lvl="2" algn="ctr">
              <a:spcBef>
                <a:spcPts val="0"/>
              </a:spcBef>
              <a:spcAft>
                <a:spcPts val="0"/>
              </a:spcAft>
              <a:buSzPts val="7700"/>
              <a:buNone/>
              <a:defRPr sz="7700"/>
            </a:lvl3pPr>
            <a:lvl4pPr lvl="3" algn="ctr">
              <a:spcBef>
                <a:spcPts val="0"/>
              </a:spcBef>
              <a:spcAft>
                <a:spcPts val="0"/>
              </a:spcAft>
              <a:buSzPts val="7700"/>
              <a:buNone/>
              <a:defRPr sz="7700"/>
            </a:lvl4pPr>
            <a:lvl5pPr lvl="4" algn="ctr">
              <a:spcBef>
                <a:spcPts val="0"/>
              </a:spcBef>
              <a:spcAft>
                <a:spcPts val="0"/>
              </a:spcAft>
              <a:buSzPts val="7700"/>
              <a:buNone/>
              <a:defRPr sz="7700"/>
            </a:lvl5pPr>
            <a:lvl6pPr lvl="5" algn="ctr">
              <a:spcBef>
                <a:spcPts val="0"/>
              </a:spcBef>
              <a:spcAft>
                <a:spcPts val="0"/>
              </a:spcAft>
              <a:buSzPts val="7700"/>
              <a:buNone/>
              <a:defRPr sz="7700"/>
            </a:lvl6pPr>
            <a:lvl7pPr lvl="6" algn="ctr">
              <a:spcBef>
                <a:spcPts val="0"/>
              </a:spcBef>
              <a:spcAft>
                <a:spcPts val="0"/>
              </a:spcAft>
              <a:buSzPts val="7700"/>
              <a:buNone/>
              <a:defRPr sz="7700"/>
            </a:lvl7pPr>
            <a:lvl8pPr lvl="7" algn="ctr">
              <a:spcBef>
                <a:spcPts val="0"/>
              </a:spcBef>
              <a:spcAft>
                <a:spcPts val="0"/>
              </a:spcAft>
              <a:buSzPts val="7700"/>
              <a:buNone/>
              <a:defRPr sz="7700"/>
            </a:lvl8pPr>
            <a:lvl9pPr lvl="8" algn="ctr">
              <a:spcBef>
                <a:spcPts val="0"/>
              </a:spcBef>
              <a:spcAft>
                <a:spcPts val="0"/>
              </a:spcAft>
              <a:buSzPts val="7700"/>
              <a:buNone/>
              <a:defRPr sz="7700"/>
            </a:lvl9pPr>
          </a:lstStyle>
          <a:p/>
        </p:txBody>
      </p:sp>
      <p:sp>
        <p:nvSpPr>
          <p:cNvPr id="150" name="Google Shape;150;p19"/>
          <p:cNvSpPr/>
          <p:nvPr>
            <p:ph idx="6" type="pic"/>
          </p:nvPr>
        </p:nvSpPr>
        <p:spPr>
          <a:xfrm>
            <a:off x="6183250" y="3344750"/>
            <a:ext cx="2217000" cy="1051200"/>
          </a:xfrm>
          <a:prstGeom prst="rect">
            <a:avLst/>
          </a:prstGeom>
          <a:noFill/>
          <a:ln>
            <a:noFill/>
          </a:ln>
        </p:spPr>
      </p:sp>
      <p:sp>
        <p:nvSpPr>
          <p:cNvPr id="151" name="Google Shape;151;p19"/>
          <p:cNvSpPr txBox="1"/>
          <p:nvPr>
            <p:ph idx="7" type="title"/>
          </p:nvPr>
        </p:nvSpPr>
        <p:spPr>
          <a:xfrm>
            <a:off x="4804625" y="2962500"/>
            <a:ext cx="1317600" cy="1692900"/>
          </a:xfrm>
          <a:prstGeom prst="rect">
            <a:avLst/>
          </a:prstGeom>
        </p:spPr>
        <p:txBody>
          <a:bodyPr anchorCtr="0" anchor="t" bIns="0" lIns="0" spcFirstLastPara="1" rIns="0" wrap="square" tIns="0">
            <a:normAutofit/>
          </a:bodyPr>
          <a:lstStyle>
            <a:lvl1pPr lvl="0">
              <a:lnSpc>
                <a:spcPct val="115000"/>
              </a:lnSpc>
              <a:spcBef>
                <a:spcPts val="0"/>
              </a:spcBef>
              <a:spcAft>
                <a:spcPts val="0"/>
              </a:spcAft>
              <a:buSzPts val="1000"/>
              <a:buFont typeface="Space Grotesk Medium"/>
              <a:buNone/>
              <a:defRPr sz="1000">
                <a:highlight>
                  <a:schemeClr val="lt2"/>
                </a:highlight>
              </a:defRPr>
            </a:lvl1pPr>
            <a:lvl2pPr lvl="1">
              <a:spcBef>
                <a:spcPts val="0"/>
              </a:spcBef>
              <a:spcAft>
                <a:spcPts val="0"/>
              </a:spcAft>
              <a:buSzPts val="1000"/>
              <a:buFont typeface="Space Grotesk Medium"/>
              <a:buNone/>
              <a:defRPr sz="1000">
                <a:highlight>
                  <a:schemeClr val="lt2"/>
                </a:highlight>
              </a:defRPr>
            </a:lvl2pPr>
            <a:lvl3pPr lvl="2">
              <a:spcBef>
                <a:spcPts val="0"/>
              </a:spcBef>
              <a:spcAft>
                <a:spcPts val="0"/>
              </a:spcAft>
              <a:buSzPts val="1000"/>
              <a:buFont typeface="Space Grotesk Medium"/>
              <a:buNone/>
              <a:defRPr sz="1000">
                <a:highlight>
                  <a:schemeClr val="lt2"/>
                </a:highlight>
              </a:defRPr>
            </a:lvl3pPr>
            <a:lvl4pPr lvl="3">
              <a:spcBef>
                <a:spcPts val="0"/>
              </a:spcBef>
              <a:spcAft>
                <a:spcPts val="0"/>
              </a:spcAft>
              <a:buSzPts val="1000"/>
              <a:buFont typeface="Space Grotesk Medium"/>
              <a:buNone/>
              <a:defRPr sz="1000">
                <a:highlight>
                  <a:schemeClr val="lt2"/>
                </a:highlight>
              </a:defRPr>
            </a:lvl4pPr>
            <a:lvl5pPr lvl="4">
              <a:spcBef>
                <a:spcPts val="0"/>
              </a:spcBef>
              <a:spcAft>
                <a:spcPts val="0"/>
              </a:spcAft>
              <a:buSzPts val="1000"/>
              <a:buFont typeface="Space Grotesk Medium"/>
              <a:buNone/>
              <a:defRPr sz="1000">
                <a:highlight>
                  <a:schemeClr val="lt2"/>
                </a:highlight>
              </a:defRPr>
            </a:lvl5pPr>
            <a:lvl6pPr lvl="5">
              <a:spcBef>
                <a:spcPts val="0"/>
              </a:spcBef>
              <a:spcAft>
                <a:spcPts val="0"/>
              </a:spcAft>
              <a:buSzPts val="1000"/>
              <a:buFont typeface="Space Grotesk Medium"/>
              <a:buNone/>
              <a:defRPr sz="1000">
                <a:highlight>
                  <a:schemeClr val="lt2"/>
                </a:highlight>
              </a:defRPr>
            </a:lvl6pPr>
            <a:lvl7pPr lvl="6">
              <a:spcBef>
                <a:spcPts val="0"/>
              </a:spcBef>
              <a:spcAft>
                <a:spcPts val="0"/>
              </a:spcAft>
              <a:buSzPts val="1000"/>
              <a:buFont typeface="Space Grotesk Medium"/>
              <a:buNone/>
              <a:defRPr sz="1000">
                <a:highlight>
                  <a:schemeClr val="lt2"/>
                </a:highlight>
              </a:defRPr>
            </a:lvl7pPr>
            <a:lvl8pPr lvl="7">
              <a:spcBef>
                <a:spcPts val="0"/>
              </a:spcBef>
              <a:spcAft>
                <a:spcPts val="0"/>
              </a:spcAft>
              <a:buSzPts val="1000"/>
              <a:buFont typeface="Space Grotesk Medium"/>
              <a:buNone/>
              <a:defRPr sz="1000">
                <a:highlight>
                  <a:schemeClr val="lt2"/>
                </a:highlight>
              </a:defRPr>
            </a:lvl8pPr>
            <a:lvl9pPr lvl="8">
              <a:spcBef>
                <a:spcPts val="0"/>
              </a:spcBef>
              <a:spcAft>
                <a:spcPts val="0"/>
              </a:spcAft>
              <a:buSzPts val="1000"/>
              <a:buFont typeface="Space Grotesk Medium"/>
              <a:buNone/>
              <a:defRPr sz="1000">
                <a:highlight>
                  <a:schemeClr val="lt2"/>
                </a:highlight>
              </a:defRPr>
            </a:lvl9pPr>
          </a:lstStyle>
          <a:p/>
        </p:txBody>
      </p:sp>
    </p:spTree>
  </p:cSld>
  <p:clrMapOvr>
    <a:masterClrMapping/>
  </p:clrMapOvr>
  <p:extLst>
    <p:ext uri="{DCECCB84-F9BA-43D5-87BE-67443E8EF086}">
      <p15:sldGuideLst>
        <p15:guide id="1" orient="horz" pos="159">
          <p15:clr>
            <a:srgbClr val="E46962"/>
          </p15:clr>
        </p15:guide>
        <p15:guide id="2" pos="159">
          <p15:clr>
            <a:srgbClr val="E46962"/>
          </p15:clr>
        </p15:guide>
        <p15:guide id="3" pos="5601">
          <p15:clr>
            <a:srgbClr val="E46962"/>
          </p15:clr>
        </p15:guide>
        <p15:guide id="4" orient="horz" pos="3081">
          <p15:clr>
            <a:srgbClr val="E46962"/>
          </p15:clr>
        </p15:guide>
        <p15:guide id="5" pos="468">
          <p15:clr>
            <a:srgbClr val="E46962"/>
          </p15:clr>
        </p15:guide>
        <p15:guide id="6" pos="5292">
          <p15:clr>
            <a:srgbClr val="E46962"/>
          </p15:clr>
        </p15:guide>
        <p15:guide id="7" orient="horz" pos="468">
          <p15:clr>
            <a:srgbClr val="E46962"/>
          </p15:clr>
        </p15:guide>
        <p15:guide id="8" orient="horz" pos="2772">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 Alt 1">
  <p:cSld name="CUSTOM_1">
    <p:bg>
      <p:bgPr>
        <a:solidFill>
          <a:schemeClr val="accent2"/>
        </a:solidFill>
      </p:bgPr>
    </p:bg>
    <p:spTree>
      <p:nvGrpSpPr>
        <p:cNvPr id="152" name="Shape 152"/>
        <p:cNvGrpSpPr/>
        <p:nvPr/>
      </p:nvGrpSpPr>
      <p:grpSpPr>
        <a:xfrm>
          <a:off x="0" y="0"/>
          <a:ext cx="0" cy="0"/>
          <a:chOff x="0" y="0"/>
          <a:chExt cx="0" cy="0"/>
        </a:xfrm>
      </p:grpSpPr>
      <p:sp>
        <p:nvSpPr>
          <p:cNvPr id="153" name="Google Shape;153;p20"/>
          <p:cNvSpPr/>
          <p:nvPr/>
        </p:nvSpPr>
        <p:spPr>
          <a:xfrm>
            <a:off x="743700" y="2071975"/>
            <a:ext cx="357300" cy="510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54" name="Google Shape;154;p20"/>
          <p:cNvSpPr/>
          <p:nvPr>
            <p:ph idx="2" type="pic"/>
          </p:nvPr>
        </p:nvSpPr>
        <p:spPr>
          <a:xfrm>
            <a:off x="978875" y="2071975"/>
            <a:ext cx="3761700" cy="2680200"/>
          </a:xfrm>
          <a:prstGeom prst="rect">
            <a:avLst/>
          </a:prstGeom>
          <a:noFill/>
          <a:ln>
            <a:noFill/>
          </a:ln>
        </p:spPr>
      </p:sp>
      <p:sp>
        <p:nvSpPr>
          <p:cNvPr id="155" name="Google Shape;155;p20"/>
          <p:cNvSpPr/>
          <p:nvPr/>
        </p:nvSpPr>
        <p:spPr>
          <a:xfrm>
            <a:off x="743700" y="743700"/>
            <a:ext cx="4529700" cy="1350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56" name="Google Shape;156;p20"/>
          <p:cNvSpPr/>
          <p:nvPr/>
        </p:nvSpPr>
        <p:spPr>
          <a:xfrm>
            <a:off x="1285575" y="2039600"/>
            <a:ext cx="385200" cy="8298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57" name="Google Shape;157;p20"/>
          <p:cNvSpPr/>
          <p:nvPr/>
        </p:nvSpPr>
        <p:spPr>
          <a:xfrm>
            <a:off x="742950" y="3098550"/>
            <a:ext cx="1359900" cy="49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58" name="Google Shape;158;p20"/>
          <p:cNvSpPr/>
          <p:nvPr/>
        </p:nvSpPr>
        <p:spPr>
          <a:xfrm>
            <a:off x="4718150" y="3884200"/>
            <a:ext cx="765000" cy="8679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59" name="Google Shape;159;p20"/>
          <p:cNvSpPr/>
          <p:nvPr/>
        </p:nvSpPr>
        <p:spPr>
          <a:xfrm>
            <a:off x="3800525" y="2039600"/>
            <a:ext cx="1004100" cy="7062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60" name="Google Shape;160;p20"/>
          <p:cNvSpPr/>
          <p:nvPr/>
        </p:nvSpPr>
        <p:spPr>
          <a:xfrm>
            <a:off x="4718150" y="378500"/>
            <a:ext cx="3552000" cy="40212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61" name="Google Shape;161;p20"/>
          <p:cNvSpPr txBox="1"/>
          <p:nvPr>
            <p:ph type="title"/>
          </p:nvPr>
        </p:nvSpPr>
        <p:spPr>
          <a:xfrm>
            <a:off x="4946700" y="623600"/>
            <a:ext cx="3093300" cy="1668900"/>
          </a:xfrm>
          <a:prstGeom prst="rect">
            <a:avLst/>
          </a:prstGeom>
        </p:spPr>
        <p:txBody>
          <a:bodyPr anchorCtr="0" anchor="t" bIns="0" lIns="0" spcFirstLastPara="1" rIns="0" wrap="square" tIns="0">
            <a:normAutofit/>
          </a:bodyPr>
          <a:lstStyle>
            <a:lvl1pPr lvl="0">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1pPr>
            <a:lvl2pPr lvl="1">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2pPr>
            <a:lvl3pPr lvl="2">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3pPr>
            <a:lvl4pPr lvl="3">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4pPr>
            <a:lvl5pPr lvl="4">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5pPr>
            <a:lvl6pPr lvl="5">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6pPr>
            <a:lvl7pPr lvl="6">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7pPr>
            <a:lvl8pPr lvl="7">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8pPr>
            <a:lvl9pPr lvl="8">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9pPr>
          </a:lstStyle>
          <a:p/>
        </p:txBody>
      </p:sp>
      <p:sp>
        <p:nvSpPr>
          <p:cNvPr id="162" name="Google Shape;162;p20"/>
          <p:cNvSpPr/>
          <p:nvPr>
            <p:ph idx="3" type="pic"/>
          </p:nvPr>
        </p:nvSpPr>
        <p:spPr>
          <a:xfrm>
            <a:off x="742950" y="3591150"/>
            <a:ext cx="1359900" cy="970800"/>
          </a:xfrm>
          <a:prstGeom prst="rect">
            <a:avLst/>
          </a:prstGeom>
          <a:noFill/>
          <a:ln>
            <a:noFill/>
          </a:ln>
        </p:spPr>
      </p:sp>
      <p:sp>
        <p:nvSpPr>
          <p:cNvPr id="163" name="Google Shape;163;p20"/>
          <p:cNvSpPr txBox="1"/>
          <p:nvPr>
            <p:ph idx="4" type="title"/>
          </p:nvPr>
        </p:nvSpPr>
        <p:spPr>
          <a:xfrm>
            <a:off x="883025" y="797467"/>
            <a:ext cx="3921600" cy="912300"/>
          </a:xfrm>
          <a:prstGeom prst="rect">
            <a:avLst/>
          </a:prstGeom>
        </p:spPr>
        <p:txBody>
          <a:bodyPr anchorCtr="0" anchor="t" bIns="0" lIns="0" spcFirstLastPara="1" rIns="0" wrap="square" tIns="0">
            <a:normAutofit/>
          </a:bodyPr>
          <a:lstStyle>
            <a:lvl1pPr lvl="0">
              <a:lnSpc>
                <a:spcPct val="80000"/>
              </a:lnSpc>
              <a:spcBef>
                <a:spcPts val="0"/>
              </a:spcBef>
              <a:spcAft>
                <a:spcPts val="0"/>
              </a:spcAft>
              <a:buSzPts val="3500"/>
              <a:buFont typeface="Space Grotesk"/>
              <a:buNone/>
              <a:defRPr sz="3500">
                <a:highlight>
                  <a:schemeClr val="lt2"/>
                </a:highlight>
                <a:latin typeface="Space Grotesk"/>
                <a:ea typeface="Space Grotesk"/>
                <a:cs typeface="Space Grotesk"/>
                <a:sym typeface="Space Grotesk"/>
              </a:defRPr>
            </a:lvl1pPr>
            <a:lvl2pPr lvl="1" algn="ctr">
              <a:spcBef>
                <a:spcPts val="0"/>
              </a:spcBef>
              <a:spcAft>
                <a:spcPts val="0"/>
              </a:spcAft>
              <a:buSzPts val="7700"/>
              <a:buNone/>
              <a:defRPr sz="7700"/>
            </a:lvl2pPr>
            <a:lvl3pPr lvl="2" algn="ctr">
              <a:spcBef>
                <a:spcPts val="0"/>
              </a:spcBef>
              <a:spcAft>
                <a:spcPts val="0"/>
              </a:spcAft>
              <a:buSzPts val="7700"/>
              <a:buNone/>
              <a:defRPr sz="7700"/>
            </a:lvl3pPr>
            <a:lvl4pPr lvl="3" algn="ctr">
              <a:spcBef>
                <a:spcPts val="0"/>
              </a:spcBef>
              <a:spcAft>
                <a:spcPts val="0"/>
              </a:spcAft>
              <a:buSzPts val="7700"/>
              <a:buNone/>
              <a:defRPr sz="7700"/>
            </a:lvl4pPr>
            <a:lvl5pPr lvl="4" algn="ctr">
              <a:spcBef>
                <a:spcPts val="0"/>
              </a:spcBef>
              <a:spcAft>
                <a:spcPts val="0"/>
              </a:spcAft>
              <a:buSzPts val="7700"/>
              <a:buNone/>
              <a:defRPr sz="7700"/>
            </a:lvl5pPr>
            <a:lvl6pPr lvl="5" algn="ctr">
              <a:spcBef>
                <a:spcPts val="0"/>
              </a:spcBef>
              <a:spcAft>
                <a:spcPts val="0"/>
              </a:spcAft>
              <a:buSzPts val="7700"/>
              <a:buNone/>
              <a:defRPr sz="7700"/>
            </a:lvl6pPr>
            <a:lvl7pPr lvl="6" algn="ctr">
              <a:spcBef>
                <a:spcPts val="0"/>
              </a:spcBef>
              <a:spcAft>
                <a:spcPts val="0"/>
              </a:spcAft>
              <a:buSzPts val="7700"/>
              <a:buNone/>
              <a:defRPr sz="7700"/>
            </a:lvl7pPr>
            <a:lvl8pPr lvl="7" algn="ctr">
              <a:spcBef>
                <a:spcPts val="0"/>
              </a:spcBef>
              <a:spcAft>
                <a:spcPts val="0"/>
              </a:spcAft>
              <a:buSzPts val="7700"/>
              <a:buNone/>
              <a:defRPr sz="7700"/>
            </a:lvl8pPr>
            <a:lvl9pPr lvl="8" algn="ctr">
              <a:spcBef>
                <a:spcPts val="0"/>
              </a:spcBef>
              <a:spcAft>
                <a:spcPts val="0"/>
              </a:spcAft>
              <a:buSzPts val="7700"/>
              <a:buNone/>
              <a:defRPr sz="7700"/>
            </a:lvl9pPr>
          </a:lstStyle>
          <a:p/>
        </p:txBody>
      </p:sp>
      <p:sp>
        <p:nvSpPr>
          <p:cNvPr id="164" name="Google Shape;164;p20"/>
          <p:cNvSpPr/>
          <p:nvPr/>
        </p:nvSpPr>
        <p:spPr>
          <a:xfrm>
            <a:off x="956075" y="1848025"/>
            <a:ext cx="357300" cy="5934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165" name="Google Shape;165;p20"/>
          <p:cNvSpPr txBox="1"/>
          <p:nvPr>
            <p:ph idx="5" type="title"/>
          </p:nvPr>
        </p:nvSpPr>
        <p:spPr>
          <a:xfrm>
            <a:off x="883025" y="1805225"/>
            <a:ext cx="3093300" cy="266700"/>
          </a:xfrm>
          <a:prstGeom prst="rect">
            <a:avLst/>
          </a:prstGeom>
        </p:spPr>
        <p:txBody>
          <a:bodyPr anchorCtr="0" anchor="t" bIns="0" lIns="0" spcFirstLastPara="1" rIns="0" wrap="square" tIns="0">
            <a:normAutofit/>
          </a:bodyPr>
          <a:lstStyle>
            <a:lvl1pPr lvl="0">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1pPr>
            <a:lvl2pPr lvl="1">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2pPr>
            <a:lvl3pPr lvl="2">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3pPr>
            <a:lvl4pPr lvl="3">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4pPr>
            <a:lvl5pPr lvl="4">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5pPr>
            <a:lvl6pPr lvl="5">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6pPr>
            <a:lvl7pPr lvl="6">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7pPr>
            <a:lvl8pPr lvl="7">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8pPr>
            <a:lvl9pPr lvl="8">
              <a:lnSpc>
                <a:spcPct val="115000"/>
              </a:lnSpc>
              <a:spcBef>
                <a:spcPts val="0"/>
              </a:spcBef>
              <a:spcAft>
                <a:spcPts val="0"/>
              </a:spcAft>
              <a:buSzPts val="1500"/>
              <a:buFont typeface="Space Grotesk"/>
              <a:buNone/>
              <a:defRPr sz="1500">
                <a:highlight>
                  <a:schemeClr val="lt2"/>
                </a:highlight>
                <a:latin typeface="Space Grotesk"/>
                <a:ea typeface="Space Grotesk"/>
                <a:cs typeface="Space Grotesk"/>
                <a:sym typeface="Space Grotesk"/>
              </a:defRPr>
            </a:lvl9pPr>
          </a:lstStyle>
          <a:p/>
        </p:txBody>
      </p:sp>
      <p:sp>
        <p:nvSpPr>
          <p:cNvPr id="166" name="Google Shape;166;p20"/>
          <p:cNvSpPr txBox="1"/>
          <p:nvPr>
            <p:ph idx="6" type="title"/>
          </p:nvPr>
        </p:nvSpPr>
        <p:spPr>
          <a:xfrm>
            <a:off x="812500" y="3259700"/>
            <a:ext cx="1463700" cy="451800"/>
          </a:xfrm>
          <a:prstGeom prst="rect">
            <a:avLst/>
          </a:prstGeom>
        </p:spPr>
        <p:txBody>
          <a:bodyPr anchorCtr="0" anchor="t" bIns="0" lIns="0" spcFirstLastPara="1" rIns="0" wrap="square" tIns="0">
            <a:normAutofit/>
          </a:bodyPr>
          <a:lstStyle>
            <a:lvl1pPr lvl="0">
              <a:lnSpc>
                <a:spcPct val="115000"/>
              </a:lnSpc>
              <a:spcBef>
                <a:spcPts val="0"/>
              </a:spcBef>
              <a:spcAft>
                <a:spcPts val="0"/>
              </a:spcAft>
              <a:buSzPts val="1000"/>
              <a:buFont typeface="Space Grotesk"/>
              <a:buNone/>
              <a:defRPr sz="1000">
                <a:latin typeface="Space Grotesk"/>
                <a:ea typeface="Space Grotesk"/>
                <a:cs typeface="Space Grotesk"/>
                <a:sym typeface="Space Grotesk"/>
              </a:defRPr>
            </a:lvl1pPr>
            <a:lvl2pPr lvl="1">
              <a:lnSpc>
                <a:spcPct val="115000"/>
              </a:lnSpc>
              <a:spcBef>
                <a:spcPts val="0"/>
              </a:spcBef>
              <a:spcAft>
                <a:spcPts val="0"/>
              </a:spcAft>
              <a:buSzPts val="1000"/>
              <a:buFont typeface="Space Grotesk"/>
              <a:buNone/>
              <a:defRPr sz="1000">
                <a:latin typeface="Space Grotesk"/>
                <a:ea typeface="Space Grotesk"/>
                <a:cs typeface="Space Grotesk"/>
                <a:sym typeface="Space Grotesk"/>
              </a:defRPr>
            </a:lvl2pPr>
            <a:lvl3pPr lvl="2">
              <a:lnSpc>
                <a:spcPct val="115000"/>
              </a:lnSpc>
              <a:spcBef>
                <a:spcPts val="0"/>
              </a:spcBef>
              <a:spcAft>
                <a:spcPts val="0"/>
              </a:spcAft>
              <a:buSzPts val="1000"/>
              <a:buFont typeface="Space Grotesk"/>
              <a:buNone/>
              <a:defRPr sz="1000">
                <a:latin typeface="Space Grotesk"/>
                <a:ea typeface="Space Grotesk"/>
                <a:cs typeface="Space Grotesk"/>
                <a:sym typeface="Space Grotesk"/>
              </a:defRPr>
            </a:lvl3pPr>
            <a:lvl4pPr lvl="3">
              <a:lnSpc>
                <a:spcPct val="115000"/>
              </a:lnSpc>
              <a:spcBef>
                <a:spcPts val="0"/>
              </a:spcBef>
              <a:spcAft>
                <a:spcPts val="0"/>
              </a:spcAft>
              <a:buSzPts val="1000"/>
              <a:buFont typeface="Space Grotesk"/>
              <a:buNone/>
              <a:defRPr sz="1000">
                <a:latin typeface="Space Grotesk"/>
                <a:ea typeface="Space Grotesk"/>
                <a:cs typeface="Space Grotesk"/>
                <a:sym typeface="Space Grotesk"/>
              </a:defRPr>
            </a:lvl4pPr>
            <a:lvl5pPr lvl="4">
              <a:lnSpc>
                <a:spcPct val="115000"/>
              </a:lnSpc>
              <a:spcBef>
                <a:spcPts val="0"/>
              </a:spcBef>
              <a:spcAft>
                <a:spcPts val="0"/>
              </a:spcAft>
              <a:buSzPts val="1000"/>
              <a:buFont typeface="Space Grotesk"/>
              <a:buNone/>
              <a:defRPr sz="1000">
                <a:latin typeface="Space Grotesk"/>
                <a:ea typeface="Space Grotesk"/>
                <a:cs typeface="Space Grotesk"/>
                <a:sym typeface="Space Grotesk"/>
              </a:defRPr>
            </a:lvl5pPr>
            <a:lvl6pPr lvl="5">
              <a:lnSpc>
                <a:spcPct val="115000"/>
              </a:lnSpc>
              <a:spcBef>
                <a:spcPts val="0"/>
              </a:spcBef>
              <a:spcAft>
                <a:spcPts val="0"/>
              </a:spcAft>
              <a:buSzPts val="1000"/>
              <a:buFont typeface="Space Grotesk"/>
              <a:buNone/>
              <a:defRPr sz="1000">
                <a:latin typeface="Space Grotesk"/>
                <a:ea typeface="Space Grotesk"/>
                <a:cs typeface="Space Grotesk"/>
                <a:sym typeface="Space Grotesk"/>
              </a:defRPr>
            </a:lvl6pPr>
            <a:lvl7pPr lvl="6">
              <a:lnSpc>
                <a:spcPct val="115000"/>
              </a:lnSpc>
              <a:spcBef>
                <a:spcPts val="0"/>
              </a:spcBef>
              <a:spcAft>
                <a:spcPts val="0"/>
              </a:spcAft>
              <a:buSzPts val="1000"/>
              <a:buFont typeface="Space Grotesk"/>
              <a:buNone/>
              <a:defRPr sz="1000">
                <a:latin typeface="Space Grotesk"/>
                <a:ea typeface="Space Grotesk"/>
                <a:cs typeface="Space Grotesk"/>
                <a:sym typeface="Space Grotesk"/>
              </a:defRPr>
            </a:lvl7pPr>
            <a:lvl8pPr lvl="7">
              <a:lnSpc>
                <a:spcPct val="115000"/>
              </a:lnSpc>
              <a:spcBef>
                <a:spcPts val="0"/>
              </a:spcBef>
              <a:spcAft>
                <a:spcPts val="0"/>
              </a:spcAft>
              <a:buSzPts val="1000"/>
              <a:buFont typeface="Space Grotesk"/>
              <a:buNone/>
              <a:defRPr sz="1000">
                <a:latin typeface="Space Grotesk"/>
                <a:ea typeface="Space Grotesk"/>
                <a:cs typeface="Space Grotesk"/>
                <a:sym typeface="Space Grotesk"/>
              </a:defRPr>
            </a:lvl8pPr>
            <a:lvl9pPr lvl="8">
              <a:lnSpc>
                <a:spcPct val="115000"/>
              </a:lnSpc>
              <a:spcBef>
                <a:spcPts val="0"/>
              </a:spcBef>
              <a:spcAft>
                <a:spcPts val="0"/>
              </a:spcAft>
              <a:buSzPts val="1000"/>
              <a:buFont typeface="Space Grotesk"/>
              <a:buNone/>
              <a:defRPr sz="1000">
                <a:latin typeface="Space Grotesk"/>
                <a:ea typeface="Space Grotesk"/>
                <a:cs typeface="Space Grotesk"/>
                <a:sym typeface="Space Grotesk"/>
              </a:defRPr>
            </a:lvl9pPr>
          </a:lstStyle>
          <a:p/>
        </p:txBody>
      </p:sp>
    </p:spTree>
  </p:cSld>
  <p:clrMapOvr>
    <a:masterClrMapping/>
  </p:clrMapOvr>
  <p:extLst>
    <p:ext uri="{DCECCB84-F9BA-43D5-87BE-67443E8EF086}">
      <p15:sldGuideLst>
        <p15:guide id="1" orient="horz" pos="159">
          <p15:clr>
            <a:srgbClr val="E46962"/>
          </p15:clr>
        </p15:guide>
        <p15:guide id="2" pos="159">
          <p15:clr>
            <a:srgbClr val="E46962"/>
          </p15:clr>
        </p15:guide>
        <p15:guide id="3" pos="5601">
          <p15:clr>
            <a:srgbClr val="E46962"/>
          </p15:clr>
        </p15:guide>
        <p15:guide id="4" orient="horz" pos="3081">
          <p15:clr>
            <a:srgbClr val="E46962"/>
          </p15:clr>
        </p15:guide>
        <p15:guide id="5" pos="468">
          <p15:clr>
            <a:srgbClr val="E46962"/>
          </p15:clr>
        </p15:guide>
        <p15:guide id="6" pos="5292">
          <p15:clr>
            <a:srgbClr val="E46962"/>
          </p15:clr>
        </p15:guide>
        <p15:guide id="7" orient="horz" pos="468">
          <p15:clr>
            <a:srgbClr val="E46962"/>
          </p15:clr>
        </p15:guide>
        <p15:guide id="8" orient="horz" pos="2772">
          <p15:clr>
            <a:srgbClr val="E46962"/>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image">
  <p:cSld name="BLANK_1_1_1_1_1_1_1_1_1_1_1_1_1_1_2">
    <p:bg>
      <p:bgPr>
        <a:solidFill>
          <a:schemeClr val="dk1"/>
        </a:solidFill>
      </p:bgPr>
    </p:bg>
    <p:spTree>
      <p:nvGrpSpPr>
        <p:cNvPr id="167" name="Shape 167"/>
        <p:cNvGrpSpPr/>
        <p:nvPr/>
      </p:nvGrpSpPr>
      <p:grpSpPr>
        <a:xfrm>
          <a:off x="0" y="0"/>
          <a:ext cx="0" cy="0"/>
          <a:chOff x="0" y="0"/>
          <a:chExt cx="0" cy="0"/>
        </a:xfrm>
      </p:grpSpPr>
      <p:sp>
        <p:nvSpPr>
          <p:cNvPr id="168" name="Google Shape;168;p21"/>
          <p:cNvSpPr txBox="1"/>
          <p:nvPr>
            <p:ph idx="1" type="body"/>
          </p:nvPr>
        </p:nvSpPr>
        <p:spPr>
          <a:xfrm>
            <a:off x="3721600" y="3126450"/>
            <a:ext cx="1384800" cy="16281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Font typeface="Space Grotesk"/>
              <a:buChar char="●"/>
              <a:defRPr sz="1000"/>
            </a:lvl1pPr>
            <a:lvl2pPr indent="-292100" lvl="1" marL="914400">
              <a:spcBef>
                <a:spcPts val="800"/>
              </a:spcBef>
              <a:spcAft>
                <a:spcPts val="0"/>
              </a:spcAft>
              <a:buSzPts val="1000"/>
              <a:buFont typeface="Space Grotesk"/>
              <a:buChar char="○"/>
              <a:defRPr sz="1000"/>
            </a:lvl2pPr>
            <a:lvl3pPr indent="-292100" lvl="2" marL="1371600">
              <a:spcBef>
                <a:spcPts val="800"/>
              </a:spcBef>
              <a:spcAft>
                <a:spcPts val="0"/>
              </a:spcAft>
              <a:buSzPts val="1000"/>
              <a:buFont typeface="Space Grotesk"/>
              <a:buChar char="■"/>
              <a:defRPr sz="1000"/>
            </a:lvl3pPr>
            <a:lvl4pPr indent="-292100" lvl="3" marL="1828800">
              <a:spcBef>
                <a:spcPts val="800"/>
              </a:spcBef>
              <a:spcAft>
                <a:spcPts val="0"/>
              </a:spcAft>
              <a:buSzPts val="1000"/>
              <a:buFont typeface="Space Grotesk"/>
              <a:buChar char="●"/>
              <a:defRPr sz="1000"/>
            </a:lvl4pPr>
            <a:lvl5pPr indent="-292100" lvl="4" marL="2286000">
              <a:spcBef>
                <a:spcPts val="800"/>
              </a:spcBef>
              <a:spcAft>
                <a:spcPts val="0"/>
              </a:spcAft>
              <a:buSzPts val="1000"/>
              <a:buFont typeface="Space Grotesk"/>
              <a:buChar char="○"/>
              <a:defRPr sz="1000"/>
            </a:lvl5pPr>
            <a:lvl6pPr indent="-292100" lvl="5" marL="2743200">
              <a:spcBef>
                <a:spcPts val="800"/>
              </a:spcBef>
              <a:spcAft>
                <a:spcPts val="0"/>
              </a:spcAft>
              <a:buSzPts val="1000"/>
              <a:buFont typeface="Space Grotesk"/>
              <a:buChar char="■"/>
              <a:defRPr sz="1000"/>
            </a:lvl6pPr>
            <a:lvl7pPr indent="-292100" lvl="6" marL="3200400">
              <a:spcBef>
                <a:spcPts val="800"/>
              </a:spcBef>
              <a:spcAft>
                <a:spcPts val="0"/>
              </a:spcAft>
              <a:buSzPts val="1000"/>
              <a:buFont typeface="Space Grotesk"/>
              <a:buChar char="●"/>
              <a:defRPr sz="1000"/>
            </a:lvl7pPr>
            <a:lvl8pPr indent="-292100" lvl="7" marL="3657600">
              <a:spcBef>
                <a:spcPts val="800"/>
              </a:spcBef>
              <a:spcAft>
                <a:spcPts val="0"/>
              </a:spcAft>
              <a:buSzPts val="1000"/>
              <a:buFont typeface="Space Grotesk"/>
              <a:buChar char="○"/>
              <a:defRPr sz="1000"/>
            </a:lvl8pPr>
            <a:lvl9pPr indent="-292100" lvl="8" marL="4114800">
              <a:spcBef>
                <a:spcPts val="800"/>
              </a:spcBef>
              <a:spcAft>
                <a:spcPts val="800"/>
              </a:spcAft>
              <a:buSzPts val="1000"/>
              <a:buFont typeface="Space Grotesk"/>
              <a:buChar char="■"/>
              <a:defRPr sz="1000"/>
            </a:lvl9pPr>
          </a:lstStyle>
          <a:p/>
        </p:txBody>
      </p:sp>
      <p:sp>
        <p:nvSpPr>
          <p:cNvPr id="169" name="Google Shape;169;p21"/>
          <p:cNvSpPr/>
          <p:nvPr>
            <p:ph idx="2" type="pic"/>
          </p:nvPr>
        </p:nvSpPr>
        <p:spPr>
          <a:xfrm>
            <a:off x="0" y="0"/>
            <a:ext cx="2546700" cy="3583200"/>
          </a:xfrm>
          <a:prstGeom prst="rect">
            <a:avLst/>
          </a:prstGeom>
          <a:noFill/>
          <a:ln>
            <a:noFill/>
          </a:ln>
        </p:spPr>
      </p:sp>
      <p:sp>
        <p:nvSpPr>
          <p:cNvPr id="170" name="Google Shape;170;p21"/>
          <p:cNvSpPr/>
          <p:nvPr>
            <p:ph idx="3" type="pic"/>
          </p:nvPr>
        </p:nvSpPr>
        <p:spPr>
          <a:xfrm>
            <a:off x="280475" y="474638"/>
            <a:ext cx="2940900" cy="4668900"/>
          </a:xfrm>
          <a:prstGeom prst="rect">
            <a:avLst/>
          </a:prstGeom>
          <a:noFill/>
          <a:ln>
            <a:noFill/>
          </a:ln>
        </p:spPr>
      </p:sp>
      <p:sp>
        <p:nvSpPr>
          <p:cNvPr id="171" name="Google Shape;171;p21"/>
          <p:cNvSpPr/>
          <p:nvPr/>
        </p:nvSpPr>
        <p:spPr>
          <a:xfrm>
            <a:off x="3596536" y="253823"/>
            <a:ext cx="1082100" cy="342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72" name="Google Shape;172;p21"/>
          <p:cNvSpPr txBox="1"/>
          <p:nvPr>
            <p:ph idx="4" type="body"/>
          </p:nvPr>
        </p:nvSpPr>
        <p:spPr>
          <a:xfrm>
            <a:off x="5511500" y="3126450"/>
            <a:ext cx="1384800" cy="16281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Font typeface="Space Grotesk"/>
              <a:buChar char="●"/>
              <a:defRPr sz="1000"/>
            </a:lvl1pPr>
            <a:lvl2pPr indent="-292100" lvl="1" marL="914400">
              <a:spcBef>
                <a:spcPts val="800"/>
              </a:spcBef>
              <a:spcAft>
                <a:spcPts val="0"/>
              </a:spcAft>
              <a:buSzPts val="1000"/>
              <a:buFont typeface="Space Grotesk"/>
              <a:buChar char="○"/>
              <a:defRPr sz="1000"/>
            </a:lvl2pPr>
            <a:lvl3pPr indent="-292100" lvl="2" marL="1371600">
              <a:spcBef>
                <a:spcPts val="800"/>
              </a:spcBef>
              <a:spcAft>
                <a:spcPts val="0"/>
              </a:spcAft>
              <a:buSzPts val="1000"/>
              <a:buFont typeface="Space Grotesk"/>
              <a:buChar char="■"/>
              <a:defRPr sz="1000"/>
            </a:lvl3pPr>
            <a:lvl4pPr indent="-292100" lvl="3" marL="1828800">
              <a:spcBef>
                <a:spcPts val="800"/>
              </a:spcBef>
              <a:spcAft>
                <a:spcPts val="0"/>
              </a:spcAft>
              <a:buSzPts val="1000"/>
              <a:buFont typeface="Space Grotesk"/>
              <a:buChar char="●"/>
              <a:defRPr sz="1000"/>
            </a:lvl4pPr>
            <a:lvl5pPr indent="-292100" lvl="4" marL="2286000">
              <a:spcBef>
                <a:spcPts val="800"/>
              </a:spcBef>
              <a:spcAft>
                <a:spcPts val="0"/>
              </a:spcAft>
              <a:buSzPts val="1000"/>
              <a:buFont typeface="Space Grotesk"/>
              <a:buChar char="○"/>
              <a:defRPr sz="1000"/>
            </a:lvl5pPr>
            <a:lvl6pPr indent="-292100" lvl="5" marL="2743200">
              <a:spcBef>
                <a:spcPts val="800"/>
              </a:spcBef>
              <a:spcAft>
                <a:spcPts val="0"/>
              </a:spcAft>
              <a:buSzPts val="1000"/>
              <a:buFont typeface="Space Grotesk"/>
              <a:buChar char="■"/>
              <a:defRPr sz="1000"/>
            </a:lvl6pPr>
            <a:lvl7pPr indent="-292100" lvl="6" marL="3200400">
              <a:spcBef>
                <a:spcPts val="800"/>
              </a:spcBef>
              <a:spcAft>
                <a:spcPts val="0"/>
              </a:spcAft>
              <a:buSzPts val="1000"/>
              <a:buFont typeface="Space Grotesk"/>
              <a:buChar char="●"/>
              <a:defRPr sz="1000"/>
            </a:lvl7pPr>
            <a:lvl8pPr indent="-292100" lvl="7" marL="3657600">
              <a:spcBef>
                <a:spcPts val="800"/>
              </a:spcBef>
              <a:spcAft>
                <a:spcPts val="0"/>
              </a:spcAft>
              <a:buSzPts val="1000"/>
              <a:buFont typeface="Space Grotesk"/>
              <a:buChar char="○"/>
              <a:defRPr sz="1000"/>
            </a:lvl8pPr>
            <a:lvl9pPr indent="-292100" lvl="8" marL="4114800">
              <a:spcBef>
                <a:spcPts val="800"/>
              </a:spcBef>
              <a:spcAft>
                <a:spcPts val="800"/>
              </a:spcAft>
              <a:buSzPts val="1000"/>
              <a:buFont typeface="Space Grotesk"/>
              <a:buChar char="■"/>
              <a:defRPr sz="1000"/>
            </a:lvl9pPr>
          </a:lstStyle>
          <a:p/>
        </p:txBody>
      </p:sp>
      <p:sp>
        <p:nvSpPr>
          <p:cNvPr id="173" name="Google Shape;173;p21"/>
          <p:cNvSpPr txBox="1"/>
          <p:nvPr>
            <p:ph idx="5" type="body"/>
          </p:nvPr>
        </p:nvSpPr>
        <p:spPr>
          <a:xfrm>
            <a:off x="7293076" y="3126450"/>
            <a:ext cx="1461000" cy="16281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Font typeface="Space Grotesk"/>
              <a:buChar char="●"/>
              <a:defRPr sz="1000"/>
            </a:lvl1pPr>
            <a:lvl2pPr indent="-292100" lvl="1" marL="914400">
              <a:spcBef>
                <a:spcPts val="800"/>
              </a:spcBef>
              <a:spcAft>
                <a:spcPts val="0"/>
              </a:spcAft>
              <a:buSzPts val="1000"/>
              <a:buFont typeface="Space Grotesk"/>
              <a:buChar char="○"/>
              <a:defRPr sz="1000"/>
            </a:lvl2pPr>
            <a:lvl3pPr indent="-292100" lvl="2" marL="1371600">
              <a:spcBef>
                <a:spcPts val="800"/>
              </a:spcBef>
              <a:spcAft>
                <a:spcPts val="0"/>
              </a:spcAft>
              <a:buSzPts val="1000"/>
              <a:buFont typeface="Space Grotesk"/>
              <a:buChar char="■"/>
              <a:defRPr sz="1000"/>
            </a:lvl3pPr>
            <a:lvl4pPr indent="-292100" lvl="3" marL="1828800">
              <a:spcBef>
                <a:spcPts val="800"/>
              </a:spcBef>
              <a:spcAft>
                <a:spcPts val="0"/>
              </a:spcAft>
              <a:buSzPts val="1000"/>
              <a:buFont typeface="Space Grotesk"/>
              <a:buChar char="●"/>
              <a:defRPr sz="1000"/>
            </a:lvl4pPr>
            <a:lvl5pPr indent="-292100" lvl="4" marL="2286000">
              <a:spcBef>
                <a:spcPts val="800"/>
              </a:spcBef>
              <a:spcAft>
                <a:spcPts val="0"/>
              </a:spcAft>
              <a:buSzPts val="1000"/>
              <a:buFont typeface="Space Grotesk"/>
              <a:buChar char="○"/>
              <a:defRPr sz="1000"/>
            </a:lvl5pPr>
            <a:lvl6pPr indent="-292100" lvl="5" marL="2743200">
              <a:spcBef>
                <a:spcPts val="800"/>
              </a:spcBef>
              <a:spcAft>
                <a:spcPts val="0"/>
              </a:spcAft>
              <a:buSzPts val="1000"/>
              <a:buFont typeface="Space Grotesk"/>
              <a:buChar char="■"/>
              <a:defRPr sz="1000"/>
            </a:lvl6pPr>
            <a:lvl7pPr indent="-292100" lvl="6" marL="3200400">
              <a:spcBef>
                <a:spcPts val="800"/>
              </a:spcBef>
              <a:spcAft>
                <a:spcPts val="0"/>
              </a:spcAft>
              <a:buSzPts val="1000"/>
              <a:buFont typeface="Space Grotesk"/>
              <a:buChar char="●"/>
              <a:defRPr sz="1000"/>
            </a:lvl7pPr>
            <a:lvl8pPr indent="-292100" lvl="7" marL="3657600">
              <a:spcBef>
                <a:spcPts val="800"/>
              </a:spcBef>
              <a:spcAft>
                <a:spcPts val="0"/>
              </a:spcAft>
              <a:buSzPts val="1000"/>
              <a:buFont typeface="Space Grotesk"/>
              <a:buChar char="○"/>
              <a:defRPr sz="1000"/>
            </a:lvl8pPr>
            <a:lvl9pPr indent="-292100" lvl="8" marL="4114800">
              <a:spcBef>
                <a:spcPts val="800"/>
              </a:spcBef>
              <a:spcAft>
                <a:spcPts val="800"/>
              </a:spcAft>
              <a:buSzPts val="1000"/>
              <a:buFont typeface="Space Grotesk"/>
              <a:buChar char="■"/>
              <a:defRPr sz="1000"/>
            </a:lvl9pPr>
          </a:lstStyle>
          <a:p/>
        </p:txBody>
      </p:sp>
      <p:sp>
        <p:nvSpPr>
          <p:cNvPr id="174" name="Google Shape;174;p21"/>
          <p:cNvSpPr txBox="1"/>
          <p:nvPr>
            <p:ph type="title"/>
          </p:nvPr>
        </p:nvSpPr>
        <p:spPr>
          <a:xfrm>
            <a:off x="3598725" y="1485838"/>
            <a:ext cx="4801500" cy="751500"/>
          </a:xfrm>
          <a:prstGeom prst="rect">
            <a:avLst/>
          </a:prstGeom>
        </p:spPr>
        <p:txBody>
          <a:bodyPr anchorCtr="0" anchor="t" bIns="0" lIns="0" spcFirstLastPara="1" rIns="0" wrap="square" tIns="0">
            <a:noAutofit/>
          </a:bodyPr>
          <a:lstStyle>
            <a:lvl1pPr lvl="0">
              <a:spcBef>
                <a:spcPts val="0"/>
              </a:spcBef>
              <a:spcAft>
                <a:spcPts val="0"/>
              </a:spcAft>
              <a:buSzPts val="2800"/>
              <a:buNone/>
              <a:defRPr sz="1000">
                <a:solidFill>
                  <a:schemeClr val="lt2"/>
                </a:solidFill>
                <a:latin typeface="Space Grotesk"/>
                <a:ea typeface="Space Grotesk"/>
                <a:cs typeface="Space Grotesk"/>
                <a:sym typeface="Space Grotesk"/>
              </a:defRPr>
            </a:lvl1pPr>
            <a:lvl2pPr lvl="1">
              <a:spcBef>
                <a:spcPts val="0"/>
              </a:spcBef>
              <a:spcAft>
                <a:spcPts val="0"/>
              </a:spcAft>
              <a:buSzPts val="2800"/>
              <a:buNone/>
              <a:defRPr sz="1000">
                <a:solidFill>
                  <a:schemeClr val="lt2"/>
                </a:solidFill>
                <a:latin typeface="Space Grotesk"/>
                <a:ea typeface="Space Grotesk"/>
                <a:cs typeface="Space Grotesk"/>
                <a:sym typeface="Space Grotesk"/>
              </a:defRPr>
            </a:lvl2pPr>
            <a:lvl3pPr lvl="2">
              <a:spcBef>
                <a:spcPts val="0"/>
              </a:spcBef>
              <a:spcAft>
                <a:spcPts val="0"/>
              </a:spcAft>
              <a:buSzPts val="2800"/>
              <a:buNone/>
              <a:defRPr sz="1000">
                <a:solidFill>
                  <a:schemeClr val="lt2"/>
                </a:solidFill>
                <a:latin typeface="Space Grotesk"/>
                <a:ea typeface="Space Grotesk"/>
                <a:cs typeface="Space Grotesk"/>
                <a:sym typeface="Space Grotesk"/>
              </a:defRPr>
            </a:lvl3pPr>
            <a:lvl4pPr lvl="3">
              <a:spcBef>
                <a:spcPts val="0"/>
              </a:spcBef>
              <a:spcAft>
                <a:spcPts val="0"/>
              </a:spcAft>
              <a:buSzPts val="2800"/>
              <a:buNone/>
              <a:defRPr sz="1000">
                <a:solidFill>
                  <a:schemeClr val="lt2"/>
                </a:solidFill>
                <a:latin typeface="Space Grotesk"/>
                <a:ea typeface="Space Grotesk"/>
                <a:cs typeface="Space Grotesk"/>
                <a:sym typeface="Space Grotesk"/>
              </a:defRPr>
            </a:lvl4pPr>
            <a:lvl5pPr lvl="4">
              <a:spcBef>
                <a:spcPts val="0"/>
              </a:spcBef>
              <a:spcAft>
                <a:spcPts val="0"/>
              </a:spcAft>
              <a:buSzPts val="2800"/>
              <a:buNone/>
              <a:defRPr sz="1000">
                <a:solidFill>
                  <a:schemeClr val="lt2"/>
                </a:solidFill>
                <a:latin typeface="Space Grotesk"/>
                <a:ea typeface="Space Grotesk"/>
                <a:cs typeface="Space Grotesk"/>
                <a:sym typeface="Space Grotesk"/>
              </a:defRPr>
            </a:lvl5pPr>
            <a:lvl6pPr lvl="5">
              <a:spcBef>
                <a:spcPts val="0"/>
              </a:spcBef>
              <a:spcAft>
                <a:spcPts val="0"/>
              </a:spcAft>
              <a:buSzPts val="2800"/>
              <a:buNone/>
              <a:defRPr sz="1000">
                <a:solidFill>
                  <a:schemeClr val="lt2"/>
                </a:solidFill>
                <a:latin typeface="Space Grotesk"/>
                <a:ea typeface="Space Grotesk"/>
                <a:cs typeface="Space Grotesk"/>
                <a:sym typeface="Space Grotesk"/>
              </a:defRPr>
            </a:lvl6pPr>
            <a:lvl7pPr lvl="6">
              <a:spcBef>
                <a:spcPts val="0"/>
              </a:spcBef>
              <a:spcAft>
                <a:spcPts val="0"/>
              </a:spcAft>
              <a:buSzPts val="2800"/>
              <a:buNone/>
              <a:defRPr sz="1000">
                <a:solidFill>
                  <a:schemeClr val="lt2"/>
                </a:solidFill>
                <a:latin typeface="Space Grotesk"/>
                <a:ea typeface="Space Grotesk"/>
                <a:cs typeface="Space Grotesk"/>
                <a:sym typeface="Space Grotesk"/>
              </a:defRPr>
            </a:lvl7pPr>
            <a:lvl8pPr lvl="7">
              <a:spcBef>
                <a:spcPts val="0"/>
              </a:spcBef>
              <a:spcAft>
                <a:spcPts val="0"/>
              </a:spcAft>
              <a:buSzPts val="2800"/>
              <a:buNone/>
              <a:defRPr sz="1000">
                <a:solidFill>
                  <a:schemeClr val="lt2"/>
                </a:solidFill>
                <a:latin typeface="Space Grotesk"/>
                <a:ea typeface="Space Grotesk"/>
                <a:cs typeface="Space Grotesk"/>
                <a:sym typeface="Space Grotesk"/>
              </a:defRPr>
            </a:lvl8pPr>
            <a:lvl9pPr lvl="8">
              <a:spcBef>
                <a:spcPts val="0"/>
              </a:spcBef>
              <a:spcAft>
                <a:spcPts val="0"/>
              </a:spcAft>
              <a:buSzPts val="2800"/>
              <a:buNone/>
              <a:defRPr sz="1000">
                <a:solidFill>
                  <a:schemeClr val="lt2"/>
                </a:solidFill>
                <a:latin typeface="Space Grotesk"/>
                <a:ea typeface="Space Grotesk"/>
                <a:cs typeface="Space Grotesk"/>
                <a:sym typeface="Space Grotesk"/>
              </a:defRPr>
            </a:lvl9pPr>
          </a:lstStyle>
          <a:p/>
        </p:txBody>
      </p:sp>
      <p:sp>
        <p:nvSpPr>
          <p:cNvPr id="175" name="Google Shape;175;p21"/>
          <p:cNvSpPr txBox="1"/>
          <p:nvPr>
            <p:ph idx="6" type="subTitle"/>
          </p:nvPr>
        </p:nvSpPr>
        <p:spPr>
          <a:xfrm>
            <a:off x="3721600" y="2709275"/>
            <a:ext cx="1574700" cy="242700"/>
          </a:xfrm>
          <a:prstGeom prst="rect">
            <a:avLst/>
          </a:prstGeom>
        </p:spPr>
        <p:txBody>
          <a:bodyPr anchorCtr="0" anchor="b" bIns="0" lIns="0" spcFirstLastPara="1" rIns="0" wrap="square" tIns="0">
            <a:noAutofit/>
          </a:bodyPr>
          <a:lstStyle>
            <a:lvl1pPr lvl="0">
              <a:lnSpc>
                <a:spcPct val="80000"/>
              </a:lnSpc>
              <a:spcBef>
                <a:spcPts val="0"/>
              </a:spcBef>
              <a:spcAft>
                <a:spcPts val="0"/>
              </a:spcAft>
              <a:buClr>
                <a:schemeClr val="lt2"/>
              </a:buClr>
              <a:buSzPts val="1500"/>
              <a:buFont typeface="Space Grotesk"/>
              <a:buNone/>
              <a:defRPr sz="1500">
                <a:solidFill>
                  <a:schemeClr val="lt2"/>
                </a:solidFill>
              </a:defRPr>
            </a:lvl1pPr>
            <a:lvl2pPr lvl="1">
              <a:lnSpc>
                <a:spcPct val="80000"/>
              </a:lnSpc>
              <a:spcBef>
                <a:spcPts val="0"/>
              </a:spcBef>
              <a:spcAft>
                <a:spcPts val="0"/>
              </a:spcAft>
              <a:buClr>
                <a:schemeClr val="lt2"/>
              </a:buClr>
              <a:buSzPts val="1500"/>
              <a:buFont typeface="Space Grotesk"/>
              <a:buNone/>
              <a:defRPr sz="1500">
                <a:solidFill>
                  <a:schemeClr val="lt2"/>
                </a:solidFill>
              </a:defRPr>
            </a:lvl2pPr>
            <a:lvl3pPr lvl="2">
              <a:lnSpc>
                <a:spcPct val="80000"/>
              </a:lnSpc>
              <a:spcBef>
                <a:spcPts val="0"/>
              </a:spcBef>
              <a:spcAft>
                <a:spcPts val="0"/>
              </a:spcAft>
              <a:buClr>
                <a:schemeClr val="lt2"/>
              </a:buClr>
              <a:buSzPts val="1500"/>
              <a:buFont typeface="Space Grotesk"/>
              <a:buNone/>
              <a:defRPr sz="1500">
                <a:solidFill>
                  <a:schemeClr val="lt2"/>
                </a:solidFill>
              </a:defRPr>
            </a:lvl3pPr>
            <a:lvl4pPr lvl="3">
              <a:lnSpc>
                <a:spcPct val="80000"/>
              </a:lnSpc>
              <a:spcBef>
                <a:spcPts val="0"/>
              </a:spcBef>
              <a:spcAft>
                <a:spcPts val="0"/>
              </a:spcAft>
              <a:buClr>
                <a:schemeClr val="lt2"/>
              </a:buClr>
              <a:buSzPts val="1500"/>
              <a:buFont typeface="Space Grotesk"/>
              <a:buNone/>
              <a:defRPr sz="1500">
                <a:solidFill>
                  <a:schemeClr val="lt2"/>
                </a:solidFill>
              </a:defRPr>
            </a:lvl4pPr>
            <a:lvl5pPr lvl="4">
              <a:lnSpc>
                <a:spcPct val="80000"/>
              </a:lnSpc>
              <a:spcBef>
                <a:spcPts val="0"/>
              </a:spcBef>
              <a:spcAft>
                <a:spcPts val="0"/>
              </a:spcAft>
              <a:buClr>
                <a:schemeClr val="lt2"/>
              </a:buClr>
              <a:buSzPts val="1500"/>
              <a:buFont typeface="Space Grotesk"/>
              <a:buNone/>
              <a:defRPr sz="1500">
                <a:solidFill>
                  <a:schemeClr val="lt2"/>
                </a:solidFill>
              </a:defRPr>
            </a:lvl5pPr>
            <a:lvl6pPr lvl="5">
              <a:lnSpc>
                <a:spcPct val="80000"/>
              </a:lnSpc>
              <a:spcBef>
                <a:spcPts val="0"/>
              </a:spcBef>
              <a:spcAft>
                <a:spcPts val="0"/>
              </a:spcAft>
              <a:buClr>
                <a:schemeClr val="lt2"/>
              </a:buClr>
              <a:buSzPts val="1500"/>
              <a:buFont typeface="Space Grotesk"/>
              <a:buNone/>
              <a:defRPr sz="1500">
                <a:solidFill>
                  <a:schemeClr val="lt2"/>
                </a:solidFill>
              </a:defRPr>
            </a:lvl6pPr>
            <a:lvl7pPr lvl="6">
              <a:lnSpc>
                <a:spcPct val="80000"/>
              </a:lnSpc>
              <a:spcBef>
                <a:spcPts val="0"/>
              </a:spcBef>
              <a:spcAft>
                <a:spcPts val="0"/>
              </a:spcAft>
              <a:buClr>
                <a:schemeClr val="lt2"/>
              </a:buClr>
              <a:buSzPts val="1500"/>
              <a:buFont typeface="Space Grotesk"/>
              <a:buNone/>
              <a:defRPr sz="1500">
                <a:solidFill>
                  <a:schemeClr val="lt2"/>
                </a:solidFill>
              </a:defRPr>
            </a:lvl7pPr>
            <a:lvl8pPr lvl="7">
              <a:lnSpc>
                <a:spcPct val="80000"/>
              </a:lnSpc>
              <a:spcBef>
                <a:spcPts val="0"/>
              </a:spcBef>
              <a:spcAft>
                <a:spcPts val="0"/>
              </a:spcAft>
              <a:buClr>
                <a:schemeClr val="lt2"/>
              </a:buClr>
              <a:buSzPts val="1500"/>
              <a:buFont typeface="Space Grotesk"/>
              <a:buNone/>
              <a:defRPr sz="1500">
                <a:solidFill>
                  <a:schemeClr val="lt2"/>
                </a:solidFill>
              </a:defRPr>
            </a:lvl8pPr>
            <a:lvl9pPr lvl="8">
              <a:lnSpc>
                <a:spcPct val="80000"/>
              </a:lnSpc>
              <a:spcBef>
                <a:spcPts val="0"/>
              </a:spcBef>
              <a:spcAft>
                <a:spcPts val="0"/>
              </a:spcAft>
              <a:buClr>
                <a:schemeClr val="lt2"/>
              </a:buClr>
              <a:buSzPts val="1500"/>
              <a:buFont typeface="Space Grotesk"/>
              <a:buNone/>
              <a:defRPr sz="1500">
                <a:solidFill>
                  <a:schemeClr val="lt2"/>
                </a:solidFill>
              </a:defRPr>
            </a:lvl9pPr>
          </a:lstStyle>
          <a:p/>
        </p:txBody>
      </p:sp>
      <p:sp>
        <p:nvSpPr>
          <p:cNvPr id="176" name="Google Shape;176;p21"/>
          <p:cNvSpPr txBox="1"/>
          <p:nvPr>
            <p:ph idx="7" type="subTitle"/>
          </p:nvPr>
        </p:nvSpPr>
        <p:spPr>
          <a:xfrm>
            <a:off x="5511500" y="2709275"/>
            <a:ext cx="1574700" cy="242700"/>
          </a:xfrm>
          <a:prstGeom prst="rect">
            <a:avLst/>
          </a:prstGeom>
        </p:spPr>
        <p:txBody>
          <a:bodyPr anchorCtr="0" anchor="b" bIns="0" lIns="0" spcFirstLastPara="1" rIns="0" wrap="square" tIns="0">
            <a:noAutofit/>
          </a:bodyPr>
          <a:lstStyle>
            <a:lvl1pPr lvl="0">
              <a:lnSpc>
                <a:spcPct val="80000"/>
              </a:lnSpc>
              <a:spcBef>
                <a:spcPts val="0"/>
              </a:spcBef>
              <a:spcAft>
                <a:spcPts val="0"/>
              </a:spcAft>
              <a:buClr>
                <a:schemeClr val="lt2"/>
              </a:buClr>
              <a:buSzPts val="1500"/>
              <a:buFont typeface="Space Grotesk"/>
              <a:buNone/>
              <a:defRPr sz="1500">
                <a:solidFill>
                  <a:schemeClr val="lt2"/>
                </a:solidFill>
              </a:defRPr>
            </a:lvl1pPr>
            <a:lvl2pPr lvl="1">
              <a:lnSpc>
                <a:spcPct val="80000"/>
              </a:lnSpc>
              <a:spcBef>
                <a:spcPts val="0"/>
              </a:spcBef>
              <a:spcAft>
                <a:spcPts val="0"/>
              </a:spcAft>
              <a:buClr>
                <a:schemeClr val="lt2"/>
              </a:buClr>
              <a:buSzPts val="1500"/>
              <a:buFont typeface="Space Grotesk"/>
              <a:buNone/>
              <a:defRPr sz="1500">
                <a:solidFill>
                  <a:schemeClr val="lt2"/>
                </a:solidFill>
              </a:defRPr>
            </a:lvl2pPr>
            <a:lvl3pPr lvl="2">
              <a:lnSpc>
                <a:spcPct val="80000"/>
              </a:lnSpc>
              <a:spcBef>
                <a:spcPts val="0"/>
              </a:spcBef>
              <a:spcAft>
                <a:spcPts val="0"/>
              </a:spcAft>
              <a:buClr>
                <a:schemeClr val="lt2"/>
              </a:buClr>
              <a:buSzPts val="1500"/>
              <a:buFont typeface="Space Grotesk"/>
              <a:buNone/>
              <a:defRPr sz="1500">
                <a:solidFill>
                  <a:schemeClr val="lt2"/>
                </a:solidFill>
              </a:defRPr>
            </a:lvl3pPr>
            <a:lvl4pPr lvl="3">
              <a:lnSpc>
                <a:spcPct val="80000"/>
              </a:lnSpc>
              <a:spcBef>
                <a:spcPts val="0"/>
              </a:spcBef>
              <a:spcAft>
                <a:spcPts val="0"/>
              </a:spcAft>
              <a:buClr>
                <a:schemeClr val="lt2"/>
              </a:buClr>
              <a:buSzPts val="1500"/>
              <a:buFont typeface="Space Grotesk"/>
              <a:buNone/>
              <a:defRPr sz="1500">
                <a:solidFill>
                  <a:schemeClr val="lt2"/>
                </a:solidFill>
              </a:defRPr>
            </a:lvl4pPr>
            <a:lvl5pPr lvl="4">
              <a:lnSpc>
                <a:spcPct val="80000"/>
              </a:lnSpc>
              <a:spcBef>
                <a:spcPts val="0"/>
              </a:spcBef>
              <a:spcAft>
                <a:spcPts val="0"/>
              </a:spcAft>
              <a:buClr>
                <a:schemeClr val="lt2"/>
              </a:buClr>
              <a:buSzPts val="1500"/>
              <a:buFont typeface="Space Grotesk"/>
              <a:buNone/>
              <a:defRPr sz="1500">
                <a:solidFill>
                  <a:schemeClr val="lt2"/>
                </a:solidFill>
              </a:defRPr>
            </a:lvl5pPr>
            <a:lvl6pPr lvl="5">
              <a:lnSpc>
                <a:spcPct val="80000"/>
              </a:lnSpc>
              <a:spcBef>
                <a:spcPts val="0"/>
              </a:spcBef>
              <a:spcAft>
                <a:spcPts val="0"/>
              </a:spcAft>
              <a:buClr>
                <a:schemeClr val="lt2"/>
              </a:buClr>
              <a:buSzPts val="1500"/>
              <a:buFont typeface="Space Grotesk"/>
              <a:buNone/>
              <a:defRPr sz="1500">
                <a:solidFill>
                  <a:schemeClr val="lt2"/>
                </a:solidFill>
              </a:defRPr>
            </a:lvl6pPr>
            <a:lvl7pPr lvl="6">
              <a:lnSpc>
                <a:spcPct val="80000"/>
              </a:lnSpc>
              <a:spcBef>
                <a:spcPts val="0"/>
              </a:spcBef>
              <a:spcAft>
                <a:spcPts val="0"/>
              </a:spcAft>
              <a:buClr>
                <a:schemeClr val="lt2"/>
              </a:buClr>
              <a:buSzPts val="1500"/>
              <a:buFont typeface="Space Grotesk"/>
              <a:buNone/>
              <a:defRPr sz="1500">
                <a:solidFill>
                  <a:schemeClr val="lt2"/>
                </a:solidFill>
              </a:defRPr>
            </a:lvl7pPr>
            <a:lvl8pPr lvl="7">
              <a:lnSpc>
                <a:spcPct val="80000"/>
              </a:lnSpc>
              <a:spcBef>
                <a:spcPts val="0"/>
              </a:spcBef>
              <a:spcAft>
                <a:spcPts val="0"/>
              </a:spcAft>
              <a:buClr>
                <a:schemeClr val="lt2"/>
              </a:buClr>
              <a:buSzPts val="1500"/>
              <a:buFont typeface="Space Grotesk"/>
              <a:buNone/>
              <a:defRPr sz="1500">
                <a:solidFill>
                  <a:schemeClr val="lt2"/>
                </a:solidFill>
              </a:defRPr>
            </a:lvl8pPr>
            <a:lvl9pPr lvl="8">
              <a:lnSpc>
                <a:spcPct val="80000"/>
              </a:lnSpc>
              <a:spcBef>
                <a:spcPts val="0"/>
              </a:spcBef>
              <a:spcAft>
                <a:spcPts val="0"/>
              </a:spcAft>
              <a:buClr>
                <a:schemeClr val="lt2"/>
              </a:buClr>
              <a:buSzPts val="1500"/>
              <a:buFont typeface="Space Grotesk"/>
              <a:buNone/>
              <a:defRPr sz="1500">
                <a:solidFill>
                  <a:schemeClr val="lt2"/>
                </a:solidFill>
              </a:defRPr>
            </a:lvl9pPr>
          </a:lstStyle>
          <a:p/>
        </p:txBody>
      </p:sp>
      <p:sp>
        <p:nvSpPr>
          <p:cNvPr id="177" name="Google Shape;177;p21"/>
          <p:cNvSpPr txBox="1"/>
          <p:nvPr>
            <p:ph idx="8" type="subTitle"/>
          </p:nvPr>
        </p:nvSpPr>
        <p:spPr>
          <a:xfrm>
            <a:off x="7293076" y="2713624"/>
            <a:ext cx="1598400" cy="242700"/>
          </a:xfrm>
          <a:prstGeom prst="rect">
            <a:avLst/>
          </a:prstGeom>
        </p:spPr>
        <p:txBody>
          <a:bodyPr anchorCtr="0" anchor="b" bIns="0" lIns="0" spcFirstLastPara="1" rIns="0" wrap="square" tIns="0">
            <a:noAutofit/>
          </a:bodyPr>
          <a:lstStyle>
            <a:lvl1pPr lvl="0">
              <a:lnSpc>
                <a:spcPct val="80000"/>
              </a:lnSpc>
              <a:spcBef>
                <a:spcPts val="0"/>
              </a:spcBef>
              <a:spcAft>
                <a:spcPts val="0"/>
              </a:spcAft>
              <a:buClr>
                <a:schemeClr val="lt2"/>
              </a:buClr>
              <a:buSzPts val="1500"/>
              <a:buFont typeface="Space Grotesk"/>
              <a:buNone/>
              <a:defRPr sz="1500">
                <a:solidFill>
                  <a:schemeClr val="lt2"/>
                </a:solidFill>
              </a:defRPr>
            </a:lvl1pPr>
            <a:lvl2pPr lvl="1">
              <a:lnSpc>
                <a:spcPct val="80000"/>
              </a:lnSpc>
              <a:spcBef>
                <a:spcPts val="0"/>
              </a:spcBef>
              <a:spcAft>
                <a:spcPts val="0"/>
              </a:spcAft>
              <a:buClr>
                <a:schemeClr val="lt2"/>
              </a:buClr>
              <a:buSzPts val="1500"/>
              <a:buFont typeface="Space Grotesk"/>
              <a:buNone/>
              <a:defRPr sz="1500">
                <a:solidFill>
                  <a:schemeClr val="lt2"/>
                </a:solidFill>
              </a:defRPr>
            </a:lvl2pPr>
            <a:lvl3pPr lvl="2">
              <a:lnSpc>
                <a:spcPct val="80000"/>
              </a:lnSpc>
              <a:spcBef>
                <a:spcPts val="0"/>
              </a:spcBef>
              <a:spcAft>
                <a:spcPts val="0"/>
              </a:spcAft>
              <a:buClr>
                <a:schemeClr val="lt2"/>
              </a:buClr>
              <a:buSzPts val="1500"/>
              <a:buFont typeface="Space Grotesk"/>
              <a:buNone/>
              <a:defRPr sz="1500">
                <a:solidFill>
                  <a:schemeClr val="lt2"/>
                </a:solidFill>
              </a:defRPr>
            </a:lvl3pPr>
            <a:lvl4pPr lvl="3">
              <a:lnSpc>
                <a:spcPct val="80000"/>
              </a:lnSpc>
              <a:spcBef>
                <a:spcPts val="0"/>
              </a:spcBef>
              <a:spcAft>
                <a:spcPts val="0"/>
              </a:spcAft>
              <a:buClr>
                <a:schemeClr val="lt2"/>
              </a:buClr>
              <a:buSzPts val="1500"/>
              <a:buFont typeface="Space Grotesk"/>
              <a:buNone/>
              <a:defRPr sz="1500">
                <a:solidFill>
                  <a:schemeClr val="lt2"/>
                </a:solidFill>
              </a:defRPr>
            </a:lvl4pPr>
            <a:lvl5pPr lvl="4">
              <a:lnSpc>
                <a:spcPct val="80000"/>
              </a:lnSpc>
              <a:spcBef>
                <a:spcPts val="0"/>
              </a:spcBef>
              <a:spcAft>
                <a:spcPts val="0"/>
              </a:spcAft>
              <a:buClr>
                <a:schemeClr val="lt2"/>
              </a:buClr>
              <a:buSzPts val="1500"/>
              <a:buFont typeface="Space Grotesk"/>
              <a:buNone/>
              <a:defRPr sz="1500">
                <a:solidFill>
                  <a:schemeClr val="lt2"/>
                </a:solidFill>
              </a:defRPr>
            </a:lvl5pPr>
            <a:lvl6pPr lvl="5">
              <a:lnSpc>
                <a:spcPct val="80000"/>
              </a:lnSpc>
              <a:spcBef>
                <a:spcPts val="0"/>
              </a:spcBef>
              <a:spcAft>
                <a:spcPts val="0"/>
              </a:spcAft>
              <a:buClr>
                <a:schemeClr val="lt2"/>
              </a:buClr>
              <a:buSzPts val="1500"/>
              <a:buFont typeface="Space Grotesk"/>
              <a:buNone/>
              <a:defRPr sz="1500">
                <a:solidFill>
                  <a:schemeClr val="lt2"/>
                </a:solidFill>
              </a:defRPr>
            </a:lvl6pPr>
            <a:lvl7pPr lvl="6">
              <a:lnSpc>
                <a:spcPct val="80000"/>
              </a:lnSpc>
              <a:spcBef>
                <a:spcPts val="0"/>
              </a:spcBef>
              <a:spcAft>
                <a:spcPts val="0"/>
              </a:spcAft>
              <a:buClr>
                <a:schemeClr val="lt2"/>
              </a:buClr>
              <a:buSzPts val="1500"/>
              <a:buFont typeface="Space Grotesk"/>
              <a:buNone/>
              <a:defRPr sz="1500">
                <a:solidFill>
                  <a:schemeClr val="lt2"/>
                </a:solidFill>
              </a:defRPr>
            </a:lvl7pPr>
            <a:lvl8pPr lvl="7">
              <a:lnSpc>
                <a:spcPct val="80000"/>
              </a:lnSpc>
              <a:spcBef>
                <a:spcPts val="0"/>
              </a:spcBef>
              <a:spcAft>
                <a:spcPts val="0"/>
              </a:spcAft>
              <a:buClr>
                <a:schemeClr val="lt2"/>
              </a:buClr>
              <a:buSzPts val="1500"/>
              <a:buFont typeface="Space Grotesk"/>
              <a:buNone/>
              <a:defRPr sz="1500">
                <a:solidFill>
                  <a:schemeClr val="lt2"/>
                </a:solidFill>
              </a:defRPr>
            </a:lvl8pPr>
            <a:lvl9pPr lvl="8">
              <a:lnSpc>
                <a:spcPct val="80000"/>
              </a:lnSpc>
              <a:spcBef>
                <a:spcPts val="0"/>
              </a:spcBef>
              <a:spcAft>
                <a:spcPts val="0"/>
              </a:spcAft>
              <a:buClr>
                <a:schemeClr val="lt2"/>
              </a:buClr>
              <a:buSzPts val="1500"/>
              <a:buFont typeface="Space Grotesk"/>
              <a:buNone/>
              <a:defRPr sz="1500">
                <a:solidFill>
                  <a:schemeClr val="lt2"/>
                </a:solidFill>
              </a:defRPr>
            </a:lvl9pPr>
          </a:lstStyle>
          <a:p/>
        </p:txBody>
      </p:sp>
      <p:sp>
        <p:nvSpPr>
          <p:cNvPr id="178" name="Google Shape;178;p21"/>
          <p:cNvSpPr txBox="1"/>
          <p:nvPr>
            <p:ph idx="9" type="title"/>
          </p:nvPr>
        </p:nvSpPr>
        <p:spPr>
          <a:xfrm>
            <a:off x="3596525" y="522925"/>
            <a:ext cx="5295000" cy="8367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2800"/>
              <a:buNone/>
              <a:defRPr sz="3500">
                <a:highlight>
                  <a:schemeClr val="accent5"/>
                </a:highlight>
                <a:latin typeface="Space Grotesk"/>
                <a:ea typeface="Space Grotesk"/>
                <a:cs typeface="Space Grotesk"/>
                <a:sym typeface="Space Grotesk"/>
              </a:defRPr>
            </a:lvl1pPr>
            <a:lvl2pPr lvl="1">
              <a:lnSpc>
                <a:spcPct val="115000"/>
              </a:lnSpc>
              <a:spcBef>
                <a:spcPts val="0"/>
              </a:spcBef>
              <a:spcAft>
                <a:spcPts val="0"/>
              </a:spcAft>
              <a:buSzPts val="2800"/>
              <a:buNone/>
              <a:defRPr sz="3900">
                <a:highlight>
                  <a:schemeClr val="accent5"/>
                </a:highlight>
              </a:defRPr>
            </a:lvl2pPr>
            <a:lvl3pPr lvl="2">
              <a:lnSpc>
                <a:spcPct val="115000"/>
              </a:lnSpc>
              <a:spcBef>
                <a:spcPts val="0"/>
              </a:spcBef>
              <a:spcAft>
                <a:spcPts val="0"/>
              </a:spcAft>
              <a:buSzPts val="2800"/>
              <a:buNone/>
              <a:defRPr sz="3900">
                <a:highlight>
                  <a:schemeClr val="accent5"/>
                </a:highlight>
              </a:defRPr>
            </a:lvl3pPr>
            <a:lvl4pPr lvl="3">
              <a:lnSpc>
                <a:spcPct val="115000"/>
              </a:lnSpc>
              <a:spcBef>
                <a:spcPts val="0"/>
              </a:spcBef>
              <a:spcAft>
                <a:spcPts val="0"/>
              </a:spcAft>
              <a:buSzPts val="2800"/>
              <a:buNone/>
              <a:defRPr sz="3900">
                <a:highlight>
                  <a:schemeClr val="accent5"/>
                </a:highlight>
              </a:defRPr>
            </a:lvl4pPr>
            <a:lvl5pPr lvl="4">
              <a:lnSpc>
                <a:spcPct val="115000"/>
              </a:lnSpc>
              <a:spcBef>
                <a:spcPts val="0"/>
              </a:spcBef>
              <a:spcAft>
                <a:spcPts val="0"/>
              </a:spcAft>
              <a:buSzPts val="2800"/>
              <a:buNone/>
              <a:defRPr sz="3900">
                <a:highlight>
                  <a:schemeClr val="accent5"/>
                </a:highlight>
              </a:defRPr>
            </a:lvl5pPr>
            <a:lvl6pPr lvl="5">
              <a:lnSpc>
                <a:spcPct val="115000"/>
              </a:lnSpc>
              <a:spcBef>
                <a:spcPts val="0"/>
              </a:spcBef>
              <a:spcAft>
                <a:spcPts val="0"/>
              </a:spcAft>
              <a:buSzPts val="2800"/>
              <a:buNone/>
              <a:defRPr sz="3900">
                <a:highlight>
                  <a:schemeClr val="accent5"/>
                </a:highlight>
              </a:defRPr>
            </a:lvl6pPr>
            <a:lvl7pPr lvl="6">
              <a:lnSpc>
                <a:spcPct val="115000"/>
              </a:lnSpc>
              <a:spcBef>
                <a:spcPts val="0"/>
              </a:spcBef>
              <a:spcAft>
                <a:spcPts val="0"/>
              </a:spcAft>
              <a:buSzPts val="2800"/>
              <a:buNone/>
              <a:defRPr sz="3900">
                <a:highlight>
                  <a:schemeClr val="accent5"/>
                </a:highlight>
              </a:defRPr>
            </a:lvl7pPr>
            <a:lvl8pPr lvl="7">
              <a:lnSpc>
                <a:spcPct val="115000"/>
              </a:lnSpc>
              <a:spcBef>
                <a:spcPts val="0"/>
              </a:spcBef>
              <a:spcAft>
                <a:spcPts val="0"/>
              </a:spcAft>
              <a:buSzPts val="2800"/>
              <a:buNone/>
              <a:defRPr sz="3900">
                <a:highlight>
                  <a:schemeClr val="accent5"/>
                </a:highlight>
              </a:defRPr>
            </a:lvl8pPr>
            <a:lvl9pPr lvl="8">
              <a:lnSpc>
                <a:spcPct val="115000"/>
              </a:lnSpc>
              <a:spcBef>
                <a:spcPts val="0"/>
              </a:spcBef>
              <a:spcAft>
                <a:spcPts val="0"/>
              </a:spcAft>
              <a:buSzPts val="2800"/>
              <a:buNone/>
              <a:defRPr sz="3900">
                <a:highlight>
                  <a:schemeClr val="accent5"/>
                </a:highlight>
              </a:defRPr>
            </a:lvl9pPr>
          </a:lstStyle>
          <a:p/>
        </p:txBody>
      </p:sp>
      <p:grpSp>
        <p:nvGrpSpPr>
          <p:cNvPr id="179" name="Google Shape;179;p21"/>
          <p:cNvGrpSpPr/>
          <p:nvPr/>
        </p:nvGrpSpPr>
        <p:grpSpPr>
          <a:xfrm>
            <a:off x="4430888" y="323039"/>
            <a:ext cx="149937" cy="118964"/>
            <a:chOff x="2601950" y="1974675"/>
            <a:chExt cx="2474200" cy="1963100"/>
          </a:xfrm>
        </p:grpSpPr>
        <p:sp>
          <p:nvSpPr>
            <p:cNvPr id="180" name="Google Shape;180;p21"/>
            <p:cNvSpPr/>
            <p:nvPr/>
          </p:nvSpPr>
          <p:spPr>
            <a:xfrm>
              <a:off x="2601950" y="1974675"/>
              <a:ext cx="621475" cy="621475"/>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1" name="Google Shape;181;p21"/>
            <p:cNvSpPr/>
            <p:nvPr/>
          </p:nvSpPr>
          <p:spPr>
            <a:xfrm>
              <a:off x="4454675" y="1974675"/>
              <a:ext cx="621475" cy="621475"/>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2" name="Google Shape;182;p21"/>
            <p:cNvSpPr/>
            <p:nvPr/>
          </p:nvSpPr>
          <p:spPr>
            <a:xfrm>
              <a:off x="2601950" y="2903950"/>
              <a:ext cx="621475" cy="621475"/>
            </a:xfrm>
            <a:custGeom>
              <a:rect b="b" l="l" r="r" t="t"/>
              <a:pathLst>
                <a:path extrusionOk="0" h="24859" w="24859">
                  <a:moveTo>
                    <a:pt x="0" y="1"/>
                  </a:moveTo>
                  <a:lnTo>
                    <a:pt x="0" y="24858"/>
                  </a:lnTo>
                  <a:lnTo>
                    <a:pt x="24858" y="24858"/>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3" name="Google Shape;183;p21"/>
            <p:cNvSpPr/>
            <p:nvPr/>
          </p:nvSpPr>
          <p:spPr>
            <a:xfrm>
              <a:off x="2811025" y="3107225"/>
              <a:ext cx="615675" cy="615675"/>
            </a:xfrm>
            <a:custGeom>
              <a:rect b="b" l="l" r="r" t="t"/>
              <a:pathLst>
                <a:path extrusionOk="0" h="24627" w="24627">
                  <a:moveTo>
                    <a:pt x="1" y="1"/>
                  </a:moveTo>
                  <a:lnTo>
                    <a:pt x="1" y="24626"/>
                  </a:lnTo>
                  <a:lnTo>
                    <a:pt x="24626" y="24626"/>
                  </a:lnTo>
                  <a:lnTo>
                    <a:pt x="2462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4" name="Google Shape;184;p21"/>
            <p:cNvSpPr/>
            <p:nvPr/>
          </p:nvSpPr>
          <p:spPr>
            <a:xfrm>
              <a:off x="3008500" y="3316325"/>
              <a:ext cx="1759825" cy="621450"/>
            </a:xfrm>
            <a:custGeom>
              <a:rect b="b" l="l" r="r" t="t"/>
              <a:pathLst>
                <a:path extrusionOk="0" h="24858" w="70393">
                  <a:moveTo>
                    <a:pt x="0" y="0"/>
                  </a:moveTo>
                  <a:lnTo>
                    <a:pt x="0" y="24858"/>
                  </a:lnTo>
                  <a:lnTo>
                    <a:pt x="70392" y="24858"/>
                  </a:lnTo>
                  <a:lnTo>
                    <a:pt x="703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5" name="Google Shape;185;p21"/>
            <p:cNvSpPr/>
            <p:nvPr/>
          </p:nvSpPr>
          <p:spPr>
            <a:xfrm>
              <a:off x="4251400" y="3107225"/>
              <a:ext cx="615650" cy="615675"/>
            </a:xfrm>
            <a:custGeom>
              <a:rect b="b" l="l" r="r" t="t"/>
              <a:pathLst>
                <a:path extrusionOk="0" h="24627" w="24626">
                  <a:moveTo>
                    <a:pt x="0" y="1"/>
                  </a:moveTo>
                  <a:lnTo>
                    <a:pt x="0" y="24626"/>
                  </a:lnTo>
                  <a:lnTo>
                    <a:pt x="24626" y="24626"/>
                  </a:lnTo>
                  <a:lnTo>
                    <a:pt x="2462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6" name="Google Shape;186;p21"/>
            <p:cNvSpPr/>
            <p:nvPr/>
          </p:nvSpPr>
          <p:spPr>
            <a:xfrm>
              <a:off x="4454675" y="2903950"/>
              <a:ext cx="621475" cy="621475"/>
            </a:xfrm>
            <a:custGeom>
              <a:rect b="b" l="l" r="r" t="t"/>
              <a:pathLst>
                <a:path extrusionOk="0" h="24859" w="24859">
                  <a:moveTo>
                    <a:pt x="0" y="1"/>
                  </a:moveTo>
                  <a:lnTo>
                    <a:pt x="0" y="24858"/>
                  </a:lnTo>
                  <a:lnTo>
                    <a:pt x="24858" y="24858"/>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grpSp>
      <p:grpSp>
        <p:nvGrpSpPr>
          <p:cNvPr id="187" name="Google Shape;187;p21"/>
          <p:cNvGrpSpPr/>
          <p:nvPr/>
        </p:nvGrpSpPr>
        <p:grpSpPr>
          <a:xfrm>
            <a:off x="3680513" y="323039"/>
            <a:ext cx="149937" cy="118964"/>
            <a:chOff x="2601950" y="1974675"/>
            <a:chExt cx="2474200" cy="1963100"/>
          </a:xfrm>
        </p:grpSpPr>
        <p:sp>
          <p:nvSpPr>
            <p:cNvPr id="188" name="Google Shape;188;p21"/>
            <p:cNvSpPr/>
            <p:nvPr/>
          </p:nvSpPr>
          <p:spPr>
            <a:xfrm>
              <a:off x="2601950" y="1974675"/>
              <a:ext cx="621475" cy="621475"/>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9" name="Google Shape;189;p21"/>
            <p:cNvSpPr/>
            <p:nvPr/>
          </p:nvSpPr>
          <p:spPr>
            <a:xfrm>
              <a:off x="4454675" y="1974675"/>
              <a:ext cx="621475" cy="621475"/>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0" name="Google Shape;190;p21"/>
            <p:cNvSpPr/>
            <p:nvPr/>
          </p:nvSpPr>
          <p:spPr>
            <a:xfrm>
              <a:off x="2601950" y="2903950"/>
              <a:ext cx="621475" cy="621475"/>
            </a:xfrm>
            <a:custGeom>
              <a:rect b="b" l="l" r="r" t="t"/>
              <a:pathLst>
                <a:path extrusionOk="0" h="24859" w="24859">
                  <a:moveTo>
                    <a:pt x="0" y="1"/>
                  </a:moveTo>
                  <a:lnTo>
                    <a:pt x="0" y="24858"/>
                  </a:lnTo>
                  <a:lnTo>
                    <a:pt x="24858" y="24858"/>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1" name="Google Shape;191;p21"/>
            <p:cNvSpPr/>
            <p:nvPr/>
          </p:nvSpPr>
          <p:spPr>
            <a:xfrm>
              <a:off x="2811025" y="3107225"/>
              <a:ext cx="615675" cy="615675"/>
            </a:xfrm>
            <a:custGeom>
              <a:rect b="b" l="l" r="r" t="t"/>
              <a:pathLst>
                <a:path extrusionOk="0" h="24627" w="24627">
                  <a:moveTo>
                    <a:pt x="1" y="1"/>
                  </a:moveTo>
                  <a:lnTo>
                    <a:pt x="1" y="24626"/>
                  </a:lnTo>
                  <a:lnTo>
                    <a:pt x="24626" y="24626"/>
                  </a:lnTo>
                  <a:lnTo>
                    <a:pt x="2462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2" name="Google Shape;192;p21"/>
            <p:cNvSpPr/>
            <p:nvPr/>
          </p:nvSpPr>
          <p:spPr>
            <a:xfrm>
              <a:off x="3008500" y="3316325"/>
              <a:ext cx="1759825" cy="621450"/>
            </a:xfrm>
            <a:custGeom>
              <a:rect b="b" l="l" r="r" t="t"/>
              <a:pathLst>
                <a:path extrusionOk="0" h="24858" w="70393">
                  <a:moveTo>
                    <a:pt x="0" y="0"/>
                  </a:moveTo>
                  <a:lnTo>
                    <a:pt x="0" y="24858"/>
                  </a:lnTo>
                  <a:lnTo>
                    <a:pt x="70392" y="24858"/>
                  </a:lnTo>
                  <a:lnTo>
                    <a:pt x="703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3" name="Google Shape;193;p21"/>
            <p:cNvSpPr/>
            <p:nvPr/>
          </p:nvSpPr>
          <p:spPr>
            <a:xfrm>
              <a:off x="4251400" y="3107225"/>
              <a:ext cx="615650" cy="615675"/>
            </a:xfrm>
            <a:custGeom>
              <a:rect b="b" l="l" r="r" t="t"/>
              <a:pathLst>
                <a:path extrusionOk="0" h="24627" w="24626">
                  <a:moveTo>
                    <a:pt x="0" y="1"/>
                  </a:moveTo>
                  <a:lnTo>
                    <a:pt x="0" y="24626"/>
                  </a:lnTo>
                  <a:lnTo>
                    <a:pt x="24626" y="24626"/>
                  </a:lnTo>
                  <a:lnTo>
                    <a:pt x="2462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4" name="Google Shape;194;p21"/>
            <p:cNvSpPr/>
            <p:nvPr/>
          </p:nvSpPr>
          <p:spPr>
            <a:xfrm>
              <a:off x="4454675" y="2903950"/>
              <a:ext cx="621475" cy="621475"/>
            </a:xfrm>
            <a:custGeom>
              <a:rect b="b" l="l" r="r" t="t"/>
              <a:pathLst>
                <a:path extrusionOk="0" h="24859" w="24859">
                  <a:moveTo>
                    <a:pt x="0" y="1"/>
                  </a:moveTo>
                  <a:lnTo>
                    <a:pt x="0" y="24858"/>
                  </a:lnTo>
                  <a:lnTo>
                    <a:pt x="24858" y="24858"/>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grpSp>
      <p:grpSp>
        <p:nvGrpSpPr>
          <p:cNvPr id="195" name="Google Shape;195;p21"/>
          <p:cNvGrpSpPr/>
          <p:nvPr/>
        </p:nvGrpSpPr>
        <p:grpSpPr>
          <a:xfrm>
            <a:off x="4062602" y="323039"/>
            <a:ext cx="149940" cy="118971"/>
            <a:chOff x="4062602" y="323039"/>
            <a:chExt cx="149940" cy="118971"/>
          </a:xfrm>
        </p:grpSpPr>
        <p:sp>
          <p:nvSpPr>
            <p:cNvPr id="196" name="Google Shape;196;p21"/>
            <p:cNvSpPr/>
            <p:nvPr/>
          </p:nvSpPr>
          <p:spPr>
            <a:xfrm>
              <a:off x="4062602" y="323039"/>
              <a:ext cx="37661" cy="37661"/>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7" name="Google Shape;197;p21"/>
            <p:cNvSpPr/>
            <p:nvPr/>
          </p:nvSpPr>
          <p:spPr>
            <a:xfrm>
              <a:off x="4174877" y="323039"/>
              <a:ext cx="37661" cy="37661"/>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8" name="Google Shape;198;p21"/>
            <p:cNvSpPr/>
            <p:nvPr/>
          </p:nvSpPr>
          <p:spPr>
            <a:xfrm>
              <a:off x="4062605" y="404350"/>
              <a:ext cx="149937" cy="37660"/>
            </a:xfrm>
            <a:custGeom>
              <a:rect b="b" l="l" r="r" t="t"/>
              <a:pathLst>
                <a:path extrusionOk="0" h="24858" w="70393">
                  <a:moveTo>
                    <a:pt x="0" y="0"/>
                  </a:moveTo>
                  <a:lnTo>
                    <a:pt x="0" y="24858"/>
                  </a:lnTo>
                  <a:lnTo>
                    <a:pt x="70392" y="24858"/>
                  </a:lnTo>
                  <a:lnTo>
                    <a:pt x="703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grpSp>
    </p:spTree>
  </p:cSld>
  <p:clrMapOvr>
    <a:masterClrMapping/>
  </p:clrMapOvr>
  <p:extLst>
    <p:ext uri="{DCECCB84-F9BA-43D5-87BE-67443E8EF086}">
      <p15:sldGuideLst>
        <p15:guide id="1" pos="468">
          <p15:clr>
            <a:srgbClr val="E46962"/>
          </p15:clr>
        </p15:guide>
        <p15:guide id="2" orient="horz" pos="468">
          <p15:clr>
            <a:srgbClr val="E46962"/>
          </p15:clr>
        </p15:guide>
        <p15:guide id="3" orient="horz" pos="3081">
          <p15:clr>
            <a:srgbClr val="E46962"/>
          </p15:clr>
        </p15:guide>
        <p15:guide id="4" pos="5601">
          <p15:clr>
            <a:srgbClr val="E46962"/>
          </p15:clr>
        </p15:guide>
        <p15:guide id="5" pos="5292">
          <p15:clr>
            <a:srgbClr val="E46962"/>
          </p15:clr>
        </p15:guide>
        <p15:guide id="6" orient="horz" pos="159">
          <p15:clr>
            <a:srgbClr val="E46962"/>
          </p15:clr>
        </p15:guide>
        <p15:guide id="7" orient="horz" pos="2772">
          <p15:clr>
            <a:srgbClr val="E46962"/>
          </p15:clr>
        </p15:guide>
        <p15:guide id="8" pos="159">
          <p15:clr>
            <a:srgbClr val="E46962"/>
          </p15:clr>
        </p15:guide>
        <p15:guide id="9" pos="2268">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2">
  <p:cSld name="BLANK_1_1_1_1_1_1_1_1_1_1_1_1_1_1_2_2">
    <p:bg>
      <p:bgPr>
        <a:solidFill>
          <a:schemeClr val="accent4"/>
        </a:solidFill>
      </p:bgPr>
    </p:bg>
    <p:spTree>
      <p:nvGrpSpPr>
        <p:cNvPr id="199" name="Shape 199"/>
        <p:cNvGrpSpPr/>
        <p:nvPr/>
      </p:nvGrpSpPr>
      <p:grpSpPr>
        <a:xfrm>
          <a:off x="0" y="0"/>
          <a:ext cx="0" cy="0"/>
          <a:chOff x="0" y="0"/>
          <a:chExt cx="0" cy="0"/>
        </a:xfrm>
      </p:grpSpPr>
      <p:sp>
        <p:nvSpPr>
          <p:cNvPr id="200" name="Google Shape;200;p22"/>
          <p:cNvSpPr txBox="1"/>
          <p:nvPr>
            <p:ph type="title"/>
          </p:nvPr>
        </p:nvSpPr>
        <p:spPr>
          <a:xfrm>
            <a:off x="245425" y="1563575"/>
            <a:ext cx="3155400" cy="948300"/>
          </a:xfrm>
          <a:prstGeom prst="rect">
            <a:avLst/>
          </a:prstGeom>
        </p:spPr>
        <p:txBody>
          <a:bodyPr anchorCtr="0" anchor="t" bIns="0" lIns="0" spcFirstLastPara="1" rIns="0" wrap="square" tIns="0">
            <a:noAutofit/>
          </a:bodyPr>
          <a:lstStyle>
            <a:lvl1pPr lvl="0">
              <a:spcBef>
                <a:spcPts val="0"/>
              </a:spcBef>
              <a:spcAft>
                <a:spcPts val="0"/>
              </a:spcAft>
              <a:buSzPts val="2800"/>
              <a:buNone/>
              <a:defRPr sz="1000">
                <a:latin typeface="Space Grotesk"/>
                <a:ea typeface="Space Grotesk"/>
                <a:cs typeface="Space Grotesk"/>
                <a:sym typeface="Space Grotesk"/>
              </a:defRPr>
            </a:lvl1pPr>
            <a:lvl2pPr lvl="1">
              <a:spcBef>
                <a:spcPts val="0"/>
              </a:spcBef>
              <a:spcAft>
                <a:spcPts val="0"/>
              </a:spcAft>
              <a:buSzPts val="2800"/>
              <a:buNone/>
              <a:defRPr sz="1000">
                <a:latin typeface="Space Grotesk"/>
                <a:ea typeface="Space Grotesk"/>
                <a:cs typeface="Space Grotesk"/>
                <a:sym typeface="Space Grotesk"/>
              </a:defRPr>
            </a:lvl2pPr>
            <a:lvl3pPr lvl="2">
              <a:spcBef>
                <a:spcPts val="0"/>
              </a:spcBef>
              <a:spcAft>
                <a:spcPts val="0"/>
              </a:spcAft>
              <a:buSzPts val="2800"/>
              <a:buNone/>
              <a:defRPr sz="1000">
                <a:latin typeface="Space Grotesk"/>
                <a:ea typeface="Space Grotesk"/>
                <a:cs typeface="Space Grotesk"/>
                <a:sym typeface="Space Grotesk"/>
              </a:defRPr>
            </a:lvl3pPr>
            <a:lvl4pPr lvl="3">
              <a:spcBef>
                <a:spcPts val="0"/>
              </a:spcBef>
              <a:spcAft>
                <a:spcPts val="0"/>
              </a:spcAft>
              <a:buSzPts val="2800"/>
              <a:buNone/>
              <a:defRPr sz="1000">
                <a:latin typeface="Space Grotesk"/>
                <a:ea typeface="Space Grotesk"/>
                <a:cs typeface="Space Grotesk"/>
                <a:sym typeface="Space Grotesk"/>
              </a:defRPr>
            </a:lvl4pPr>
            <a:lvl5pPr lvl="4">
              <a:spcBef>
                <a:spcPts val="0"/>
              </a:spcBef>
              <a:spcAft>
                <a:spcPts val="0"/>
              </a:spcAft>
              <a:buSzPts val="2800"/>
              <a:buNone/>
              <a:defRPr sz="1000">
                <a:latin typeface="Space Grotesk"/>
                <a:ea typeface="Space Grotesk"/>
                <a:cs typeface="Space Grotesk"/>
                <a:sym typeface="Space Grotesk"/>
              </a:defRPr>
            </a:lvl5pPr>
            <a:lvl6pPr lvl="5">
              <a:spcBef>
                <a:spcPts val="0"/>
              </a:spcBef>
              <a:spcAft>
                <a:spcPts val="0"/>
              </a:spcAft>
              <a:buSzPts val="2800"/>
              <a:buNone/>
              <a:defRPr sz="1000">
                <a:latin typeface="Space Grotesk"/>
                <a:ea typeface="Space Grotesk"/>
                <a:cs typeface="Space Grotesk"/>
                <a:sym typeface="Space Grotesk"/>
              </a:defRPr>
            </a:lvl6pPr>
            <a:lvl7pPr lvl="6">
              <a:spcBef>
                <a:spcPts val="0"/>
              </a:spcBef>
              <a:spcAft>
                <a:spcPts val="0"/>
              </a:spcAft>
              <a:buSzPts val="2800"/>
              <a:buNone/>
              <a:defRPr sz="1000">
                <a:latin typeface="Space Grotesk"/>
                <a:ea typeface="Space Grotesk"/>
                <a:cs typeface="Space Grotesk"/>
                <a:sym typeface="Space Grotesk"/>
              </a:defRPr>
            </a:lvl7pPr>
            <a:lvl8pPr lvl="7">
              <a:spcBef>
                <a:spcPts val="0"/>
              </a:spcBef>
              <a:spcAft>
                <a:spcPts val="0"/>
              </a:spcAft>
              <a:buSzPts val="2800"/>
              <a:buNone/>
              <a:defRPr sz="1000">
                <a:latin typeface="Space Grotesk"/>
                <a:ea typeface="Space Grotesk"/>
                <a:cs typeface="Space Grotesk"/>
                <a:sym typeface="Space Grotesk"/>
              </a:defRPr>
            </a:lvl8pPr>
            <a:lvl9pPr lvl="8">
              <a:spcBef>
                <a:spcPts val="0"/>
              </a:spcBef>
              <a:spcAft>
                <a:spcPts val="0"/>
              </a:spcAft>
              <a:buSzPts val="2800"/>
              <a:buNone/>
              <a:defRPr sz="1000">
                <a:latin typeface="Space Grotesk"/>
                <a:ea typeface="Space Grotesk"/>
                <a:cs typeface="Space Grotesk"/>
                <a:sym typeface="Space Grotesk"/>
              </a:defRPr>
            </a:lvl9pPr>
          </a:lstStyle>
          <a:p/>
        </p:txBody>
      </p:sp>
      <p:sp>
        <p:nvSpPr>
          <p:cNvPr id="201" name="Google Shape;201;p22"/>
          <p:cNvSpPr txBox="1"/>
          <p:nvPr>
            <p:ph idx="1" type="subTitle"/>
          </p:nvPr>
        </p:nvSpPr>
        <p:spPr>
          <a:xfrm>
            <a:off x="364813" y="2715814"/>
            <a:ext cx="1527900" cy="242700"/>
          </a:xfrm>
          <a:prstGeom prst="rect">
            <a:avLst/>
          </a:prstGeom>
        </p:spPr>
        <p:txBody>
          <a:bodyPr anchorCtr="0" anchor="b" bIns="0" lIns="0" spcFirstLastPara="1" rIns="0" wrap="square" tIns="0">
            <a:noAutofit/>
          </a:bodyPr>
          <a:lstStyle>
            <a:lvl1pPr lvl="0">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1pPr>
            <a:lvl2pPr lvl="1">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2pPr>
            <a:lvl3pPr lvl="2">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3pPr>
            <a:lvl4pPr lvl="3">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4pPr>
            <a:lvl5pPr lvl="4">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5pPr>
            <a:lvl6pPr lvl="5">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6pPr>
            <a:lvl7pPr lvl="6">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7pPr>
            <a:lvl8pPr lvl="7">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8pPr>
            <a:lvl9pPr lvl="8">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9pPr>
          </a:lstStyle>
          <a:p/>
        </p:txBody>
      </p:sp>
      <p:sp>
        <p:nvSpPr>
          <p:cNvPr id="202" name="Google Shape;202;p22"/>
          <p:cNvSpPr txBox="1"/>
          <p:nvPr>
            <p:ph idx="2" type="subTitle"/>
          </p:nvPr>
        </p:nvSpPr>
        <p:spPr>
          <a:xfrm>
            <a:off x="3320475" y="2715814"/>
            <a:ext cx="1527900" cy="242700"/>
          </a:xfrm>
          <a:prstGeom prst="rect">
            <a:avLst/>
          </a:prstGeom>
        </p:spPr>
        <p:txBody>
          <a:bodyPr anchorCtr="0" anchor="b" bIns="0" lIns="0" spcFirstLastPara="1" rIns="0" wrap="square" tIns="0">
            <a:noAutofit/>
          </a:bodyPr>
          <a:lstStyle>
            <a:lvl1pPr lvl="0">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1pPr>
            <a:lvl2pPr lvl="1">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2pPr>
            <a:lvl3pPr lvl="2">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3pPr>
            <a:lvl4pPr lvl="3">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4pPr>
            <a:lvl5pPr lvl="4">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5pPr>
            <a:lvl6pPr lvl="5">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6pPr>
            <a:lvl7pPr lvl="6">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7pPr>
            <a:lvl8pPr lvl="7">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8pPr>
            <a:lvl9pPr lvl="8">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9pPr>
          </a:lstStyle>
          <a:p/>
        </p:txBody>
      </p:sp>
      <p:sp>
        <p:nvSpPr>
          <p:cNvPr id="203" name="Google Shape;203;p22"/>
          <p:cNvSpPr txBox="1"/>
          <p:nvPr>
            <p:ph idx="3" type="subTitle"/>
          </p:nvPr>
        </p:nvSpPr>
        <p:spPr>
          <a:xfrm>
            <a:off x="6273125" y="2715820"/>
            <a:ext cx="1548300" cy="242700"/>
          </a:xfrm>
          <a:prstGeom prst="rect">
            <a:avLst/>
          </a:prstGeom>
        </p:spPr>
        <p:txBody>
          <a:bodyPr anchorCtr="0" anchor="b" bIns="0" lIns="0" spcFirstLastPara="1" rIns="0" wrap="square" tIns="0">
            <a:noAutofit/>
          </a:bodyPr>
          <a:lstStyle>
            <a:lvl1pPr lvl="0">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1pPr>
            <a:lvl2pPr lvl="1">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2pPr>
            <a:lvl3pPr lvl="2">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3pPr>
            <a:lvl4pPr lvl="3">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4pPr>
            <a:lvl5pPr lvl="4">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5pPr>
            <a:lvl6pPr lvl="5">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6pPr>
            <a:lvl7pPr lvl="6">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7pPr>
            <a:lvl8pPr lvl="7">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8pPr>
            <a:lvl9pPr lvl="8">
              <a:lnSpc>
                <a:spcPct val="8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9pPr>
          </a:lstStyle>
          <a:p/>
        </p:txBody>
      </p:sp>
      <p:sp>
        <p:nvSpPr>
          <p:cNvPr id="204" name="Google Shape;204;p22"/>
          <p:cNvSpPr/>
          <p:nvPr/>
        </p:nvSpPr>
        <p:spPr>
          <a:xfrm>
            <a:off x="252611" y="253823"/>
            <a:ext cx="1082100" cy="342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5" name="Google Shape;205;p22"/>
          <p:cNvSpPr txBox="1"/>
          <p:nvPr>
            <p:ph idx="4" type="title"/>
          </p:nvPr>
        </p:nvSpPr>
        <p:spPr>
          <a:xfrm>
            <a:off x="252600" y="522925"/>
            <a:ext cx="5295000" cy="8367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2800"/>
              <a:buNone/>
              <a:defRPr sz="3500">
                <a:highlight>
                  <a:schemeClr val="accent5"/>
                </a:highlight>
                <a:latin typeface="Space Grotesk"/>
                <a:ea typeface="Space Grotesk"/>
                <a:cs typeface="Space Grotesk"/>
                <a:sym typeface="Space Grotesk"/>
              </a:defRPr>
            </a:lvl1pPr>
            <a:lvl2pPr lvl="1">
              <a:lnSpc>
                <a:spcPct val="115000"/>
              </a:lnSpc>
              <a:spcBef>
                <a:spcPts val="0"/>
              </a:spcBef>
              <a:spcAft>
                <a:spcPts val="0"/>
              </a:spcAft>
              <a:buSzPts val="2800"/>
              <a:buNone/>
              <a:defRPr sz="3900">
                <a:highlight>
                  <a:schemeClr val="accent5"/>
                </a:highlight>
              </a:defRPr>
            </a:lvl2pPr>
            <a:lvl3pPr lvl="2">
              <a:lnSpc>
                <a:spcPct val="115000"/>
              </a:lnSpc>
              <a:spcBef>
                <a:spcPts val="0"/>
              </a:spcBef>
              <a:spcAft>
                <a:spcPts val="0"/>
              </a:spcAft>
              <a:buSzPts val="2800"/>
              <a:buNone/>
              <a:defRPr sz="3900">
                <a:highlight>
                  <a:schemeClr val="accent5"/>
                </a:highlight>
              </a:defRPr>
            </a:lvl3pPr>
            <a:lvl4pPr lvl="3">
              <a:lnSpc>
                <a:spcPct val="115000"/>
              </a:lnSpc>
              <a:spcBef>
                <a:spcPts val="0"/>
              </a:spcBef>
              <a:spcAft>
                <a:spcPts val="0"/>
              </a:spcAft>
              <a:buSzPts val="2800"/>
              <a:buNone/>
              <a:defRPr sz="3900">
                <a:highlight>
                  <a:schemeClr val="accent5"/>
                </a:highlight>
              </a:defRPr>
            </a:lvl4pPr>
            <a:lvl5pPr lvl="4">
              <a:lnSpc>
                <a:spcPct val="115000"/>
              </a:lnSpc>
              <a:spcBef>
                <a:spcPts val="0"/>
              </a:spcBef>
              <a:spcAft>
                <a:spcPts val="0"/>
              </a:spcAft>
              <a:buSzPts val="2800"/>
              <a:buNone/>
              <a:defRPr sz="3900">
                <a:highlight>
                  <a:schemeClr val="accent5"/>
                </a:highlight>
              </a:defRPr>
            </a:lvl5pPr>
            <a:lvl6pPr lvl="5">
              <a:lnSpc>
                <a:spcPct val="115000"/>
              </a:lnSpc>
              <a:spcBef>
                <a:spcPts val="0"/>
              </a:spcBef>
              <a:spcAft>
                <a:spcPts val="0"/>
              </a:spcAft>
              <a:buSzPts val="2800"/>
              <a:buNone/>
              <a:defRPr sz="3900">
                <a:highlight>
                  <a:schemeClr val="accent5"/>
                </a:highlight>
              </a:defRPr>
            </a:lvl6pPr>
            <a:lvl7pPr lvl="6">
              <a:lnSpc>
                <a:spcPct val="115000"/>
              </a:lnSpc>
              <a:spcBef>
                <a:spcPts val="0"/>
              </a:spcBef>
              <a:spcAft>
                <a:spcPts val="0"/>
              </a:spcAft>
              <a:buSzPts val="2800"/>
              <a:buNone/>
              <a:defRPr sz="3900">
                <a:highlight>
                  <a:schemeClr val="accent5"/>
                </a:highlight>
              </a:defRPr>
            </a:lvl7pPr>
            <a:lvl8pPr lvl="7">
              <a:lnSpc>
                <a:spcPct val="115000"/>
              </a:lnSpc>
              <a:spcBef>
                <a:spcPts val="0"/>
              </a:spcBef>
              <a:spcAft>
                <a:spcPts val="0"/>
              </a:spcAft>
              <a:buSzPts val="2800"/>
              <a:buNone/>
              <a:defRPr sz="3900">
                <a:highlight>
                  <a:schemeClr val="accent5"/>
                </a:highlight>
              </a:defRPr>
            </a:lvl8pPr>
            <a:lvl9pPr lvl="8">
              <a:lnSpc>
                <a:spcPct val="115000"/>
              </a:lnSpc>
              <a:spcBef>
                <a:spcPts val="0"/>
              </a:spcBef>
              <a:spcAft>
                <a:spcPts val="0"/>
              </a:spcAft>
              <a:buSzPts val="2800"/>
              <a:buNone/>
              <a:defRPr sz="3900">
                <a:highlight>
                  <a:schemeClr val="accent5"/>
                </a:highlight>
              </a:defRPr>
            </a:lvl9pPr>
          </a:lstStyle>
          <a:p/>
        </p:txBody>
      </p:sp>
      <p:grpSp>
        <p:nvGrpSpPr>
          <p:cNvPr id="206" name="Google Shape;206;p22"/>
          <p:cNvGrpSpPr/>
          <p:nvPr/>
        </p:nvGrpSpPr>
        <p:grpSpPr>
          <a:xfrm>
            <a:off x="1093863" y="323039"/>
            <a:ext cx="149937" cy="118964"/>
            <a:chOff x="2601950" y="1974675"/>
            <a:chExt cx="2474200" cy="1963100"/>
          </a:xfrm>
        </p:grpSpPr>
        <p:sp>
          <p:nvSpPr>
            <p:cNvPr id="207" name="Google Shape;207;p22"/>
            <p:cNvSpPr/>
            <p:nvPr/>
          </p:nvSpPr>
          <p:spPr>
            <a:xfrm>
              <a:off x="2601950" y="1974675"/>
              <a:ext cx="621475" cy="621475"/>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8" name="Google Shape;208;p22"/>
            <p:cNvSpPr/>
            <p:nvPr/>
          </p:nvSpPr>
          <p:spPr>
            <a:xfrm>
              <a:off x="4454675" y="1974675"/>
              <a:ext cx="621475" cy="621475"/>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9" name="Google Shape;209;p22"/>
            <p:cNvSpPr/>
            <p:nvPr/>
          </p:nvSpPr>
          <p:spPr>
            <a:xfrm>
              <a:off x="2601950" y="2903950"/>
              <a:ext cx="621475" cy="621475"/>
            </a:xfrm>
            <a:custGeom>
              <a:rect b="b" l="l" r="r" t="t"/>
              <a:pathLst>
                <a:path extrusionOk="0" h="24859" w="24859">
                  <a:moveTo>
                    <a:pt x="0" y="1"/>
                  </a:moveTo>
                  <a:lnTo>
                    <a:pt x="0" y="24858"/>
                  </a:lnTo>
                  <a:lnTo>
                    <a:pt x="24858" y="24858"/>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0" name="Google Shape;210;p22"/>
            <p:cNvSpPr/>
            <p:nvPr/>
          </p:nvSpPr>
          <p:spPr>
            <a:xfrm>
              <a:off x="2811025" y="3107225"/>
              <a:ext cx="615675" cy="615675"/>
            </a:xfrm>
            <a:custGeom>
              <a:rect b="b" l="l" r="r" t="t"/>
              <a:pathLst>
                <a:path extrusionOk="0" h="24627" w="24627">
                  <a:moveTo>
                    <a:pt x="1" y="1"/>
                  </a:moveTo>
                  <a:lnTo>
                    <a:pt x="1" y="24626"/>
                  </a:lnTo>
                  <a:lnTo>
                    <a:pt x="24626" y="24626"/>
                  </a:lnTo>
                  <a:lnTo>
                    <a:pt x="2462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1" name="Google Shape;211;p22"/>
            <p:cNvSpPr/>
            <p:nvPr/>
          </p:nvSpPr>
          <p:spPr>
            <a:xfrm>
              <a:off x="3008500" y="3316325"/>
              <a:ext cx="1759825" cy="621450"/>
            </a:xfrm>
            <a:custGeom>
              <a:rect b="b" l="l" r="r" t="t"/>
              <a:pathLst>
                <a:path extrusionOk="0" h="24858" w="70393">
                  <a:moveTo>
                    <a:pt x="0" y="0"/>
                  </a:moveTo>
                  <a:lnTo>
                    <a:pt x="0" y="24858"/>
                  </a:lnTo>
                  <a:lnTo>
                    <a:pt x="70392" y="24858"/>
                  </a:lnTo>
                  <a:lnTo>
                    <a:pt x="703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2" name="Google Shape;212;p22"/>
            <p:cNvSpPr/>
            <p:nvPr/>
          </p:nvSpPr>
          <p:spPr>
            <a:xfrm>
              <a:off x="4251400" y="3107225"/>
              <a:ext cx="615650" cy="615675"/>
            </a:xfrm>
            <a:custGeom>
              <a:rect b="b" l="l" r="r" t="t"/>
              <a:pathLst>
                <a:path extrusionOk="0" h="24627" w="24626">
                  <a:moveTo>
                    <a:pt x="0" y="1"/>
                  </a:moveTo>
                  <a:lnTo>
                    <a:pt x="0" y="24626"/>
                  </a:lnTo>
                  <a:lnTo>
                    <a:pt x="24626" y="24626"/>
                  </a:lnTo>
                  <a:lnTo>
                    <a:pt x="2462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3" name="Google Shape;213;p22"/>
            <p:cNvSpPr/>
            <p:nvPr/>
          </p:nvSpPr>
          <p:spPr>
            <a:xfrm>
              <a:off x="4454675" y="2903950"/>
              <a:ext cx="621475" cy="621475"/>
            </a:xfrm>
            <a:custGeom>
              <a:rect b="b" l="l" r="r" t="t"/>
              <a:pathLst>
                <a:path extrusionOk="0" h="24859" w="24859">
                  <a:moveTo>
                    <a:pt x="0" y="1"/>
                  </a:moveTo>
                  <a:lnTo>
                    <a:pt x="0" y="24858"/>
                  </a:lnTo>
                  <a:lnTo>
                    <a:pt x="24858" y="24858"/>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grpSp>
      <p:grpSp>
        <p:nvGrpSpPr>
          <p:cNvPr id="214" name="Google Shape;214;p22"/>
          <p:cNvGrpSpPr/>
          <p:nvPr/>
        </p:nvGrpSpPr>
        <p:grpSpPr>
          <a:xfrm>
            <a:off x="343488" y="323039"/>
            <a:ext cx="149937" cy="118964"/>
            <a:chOff x="2601950" y="1974675"/>
            <a:chExt cx="2474200" cy="1963100"/>
          </a:xfrm>
        </p:grpSpPr>
        <p:sp>
          <p:nvSpPr>
            <p:cNvPr id="215" name="Google Shape;215;p22"/>
            <p:cNvSpPr/>
            <p:nvPr/>
          </p:nvSpPr>
          <p:spPr>
            <a:xfrm>
              <a:off x="2601950" y="1974675"/>
              <a:ext cx="621475" cy="621475"/>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6" name="Google Shape;216;p22"/>
            <p:cNvSpPr/>
            <p:nvPr/>
          </p:nvSpPr>
          <p:spPr>
            <a:xfrm>
              <a:off x="4454675" y="1974675"/>
              <a:ext cx="621475" cy="621475"/>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7" name="Google Shape;217;p22"/>
            <p:cNvSpPr/>
            <p:nvPr/>
          </p:nvSpPr>
          <p:spPr>
            <a:xfrm>
              <a:off x="2601950" y="2903950"/>
              <a:ext cx="621475" cy="621475"/>
            </a:xfrm>
            <a:custGeom>
              <a:rect b="b" l="l" r="r" t="t"/>
              <a:pathLst>
                <a:path extrusionOk="0" h="24859" w="24859">
                  <a:moveTo>
                    <a:pt x="0" y="1"/>
                  </a:moveTo>
                  <a:lnTo>
                    <a:pt x="0" y="24858"/>
                  </a:lnTo>
                  <a:lnTo>
                    <a:pt x="24858" y="24858"/>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8" name="Google Shape;218;p22"/>
            <p:cNvSpPr/>
            <p:nvPr/>
          </p:nvSpPr>
          <p:spPr>
            <a:xfrm>
              <a:off x="2811025" y="3107225"/>
              <a:ext cx="615675" cy="615675"/>
            </a:xfrm>
            <a:custGeom>
              <a:rect b="b" l="l" r="r" t="t"/>
              <a:pathLst>
                <a:path extrusionOk="0" h="24627" w="24627">
                  <a:moveTo>
                    <a:pt x="1" y="1"/>
                  </a:moveTo>
                  <a:lnTo>
                    <a:pt x="1" y="24626"/>
                  </a:lnTo>
                  <a:lnTo>
                    <a:pt x="24626" y="24626"/>
                  </a:lnTo>
                  <a:lnTo>
                    <a:pt x="2462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9" name="Google Shape;219;p22"/>
            <p:cNvSpPr/>
            <p:nvPr/>
          </p:nvSpPr>
          <p:spPr>
            <a:xfrm>
              <a:off x="3008500" y="3316325"/>
              <a:ext cx="1759825" cy="621450"/>
            </a:xfrm>
            <a:custGeom>
              <a:rect b="b" l="l" r="r" t="t"/>
              <a:pathLst>
                <a:path extrusionOk="0" h="24858" w="70393">
                  <a:moveTo>
                    <a:pt x="0" y="0"/>
                  </a:moveTo>
                  <a:lnTo>
                    <a:pt x="0" y="24858"/>
                  </a:lnTo>
                  <a:lnTo>
                    <a:pt x="70392" y="24858"/>
                  </a:lnTo>
                  <a:lnTo>
                    <a:pt x="703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20" name="Google Shape;220;p22"/>
            <p:cNvSpPr/>
            <p:nvPr/>
          </p:nvSpPr>
          <p:spPr>
            <a:xfrm>
              <a:off x="4251400" y="3107225"/>
              <a:ext cx="615650" cy="615675"/>
            </a:xfrm>
            <a:custGeom>
              <a:rect b="b" l="l" r="r" t="t"/>
              <a:pathLst>
                <a:path extrusionOk="0" h="24627" w="24626">
                  <a:moveTo>
                    <a:pt x="0" y="1"/>
                  </a:moveTo>
                  <a:lnTo>
                    <a:pt x="0" y="24626"/>
                  </a:lnTo>
                  <a:lnTo>
                    <a:pt x="24626" y="24626"/>
                  </a:lnTo>
                  <a:lnTo>
                    <a:pt x="2462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21" name="Google Shape;221;p22"/>
            <p:cNvSpPr/>
            <p:nvPr/>
          </p:nvSpPr>
          <p:spPr>
            <a:xfrm>
              <a:off x="4454675" y="2903950"/>
              <a:ext cx="621475" cy="621475"/>
            </a:xfrm>
            <a:custGeom>
              <a:rect b="b" l="l" r="r" t="t"/>
              <a:pathLst>
                <a:path extrusionOk="0" h="24859" w="24859">
                  <a:moveTo>
                    <a:pt x="0" y="1"/>
                  </a:moveTo>
                  <a:lnTo>
                    <a:pt x="0" y="24858"/>
                  </a:lnTo>
                  <a:lnTo>
                    <a:pt x="24858" y="24858"/>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grpSp>
      <p:grpSp>
        <p:nvGrpSpPr>
          <p:cNvPr id="222" name="Google Shape;222;p22"/>
          <p:cNvGrpSpPr/>
          <p:nvPr/>
        </p:nvGrpSpPr>
        <p:grpSpPr>
          <a:xfrm>
            <a:off x="725577" y="323039"/>
            <a:ext cx="149940" cy="118971"/>
            <a:chOff x="4062602" y="323039"/>
            <a:chExt cx="149940" cy="118971"/>
          </a:xfrm>
        </p:grpSpPr>
        <p:sp>
          <p:nvSpPr>
            <p:cNvPr id="223" name="Google Shape;223;p22"/>
            <p:cNvSpPr/>
            <p:nvPr/>
          </p:nvSpPr>
          <p:spPr>
            <a:xfrm>
              <a:off x="4062602" y="323039"/>
              <a:ext cx="37661" cy="37661"/>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24" name="Google Shape;224;p22"/>
            <p:cNvSpPr/>
            <p:nvPr/>
          </p:nvSpPr>
          <p:spPr>
            <a:xfrm>
              <a:off x="4174877" y="323039"/>
              <a:ext cx="37661" cy="37661"/>
            </a:xfrm>
            <a:custGeom>
              <a:rect b="b" l="l" r="r" t="t"/>
              <a:pathLst>
                <a:path extrusionOk="0" h="24859" w="24859">
                  <a:moveTo>
                    <a:pt x="0" y="1"/>
                  </a:moveTo>
                  <a:lnTo>
                    <a:pt x="0" y="24859"/>
                  </a:lnTo>
                  <a:lnTo>
                    <a:pt x="24858" y="24859"/>
                  </a:lnTo>
                  <a:lnTo>
                    <a:pt x="2485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25" name="Google Shape;225;p22"/>
            <p:cNvSpPr/>
            <p:nvPr/>
          </p:nvSpPr>
          <p:spPr>
            <a:xfrm>
              <a:off x="4062605" y="404350"/>
              <a:ext cx="149937" cy="37660"/>
            </a:xfrm>
            <a:custGeom>
              <a:rect b="b" l="l" r="r" t="t"/>
              <a:pathLst>
                <a:path extrusionOk="0" h="24858" w="70393">
                  <a:moveTo>
                    <a:pt x="0" y="0"/>
                  </a:moveTo>
                  <a:lnTo>
                    <a:pt x="0" y="24858"/>
                  </a:lnTo>
                  <a:lnTo>
                    <a:pt x="70392" y="24858"/>
                  </a:lnTo>
                  <a:lnTo>
                    <a:pt x="703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grpSp>
      <p:sp>
        <p:nvSpPr>
          <p:cNvPr id="226" name="Google Shape;226;p22"/>
          <p:cNvSpPr txBox="1"/>
          <p:nvPr>
            <p:ph idx="5" type="body"/>
          </p:nvPr>
        </p:nvSpPr>
        <p:spPr>
          <a:xfrm>
            <a:off x="364813" y="3126450"/>
            <a:ext cx="2471700" cy="16281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Font typeface="Space Grotesk"/>
              <a:buChar char="●"/>
              <a:defRPr sz="1000"/>
            </a:lvl1pPr>
            <a:lvl2pPr indent="-292100" lvl="1" marL="914400">
              <a:spcBef>
                <a:spcPts val="800"/>
              </a:spcBef>
              <a:spcAft>
                <a:spcPts val="0"/>
              </a:spcAft>
              <a:buSzPts val="1000"/>
              <a:buFont typeface="Space Grotesk"/>
              <a:buChar char="○"/>
              <a:defRPr sz="1000"/>
            </a:lvl2pPr>
            <a:lvl3pPr indent="-292100" lvl="2" marL="1371600">
              <a:spcBef>
                <a:spcPts val="800"/>
              </a:spcBef>
              <a:spcAft>
                <a:spcPts val="0"/>
              </a:spcAft>
              <a:buSzPts val="1000"/>
              <a:buFont typeface="Space Grotesk"/>
              <a:buChar char="■"/>
              <a:defRPr sz="1000"/>
            </a:lvl3pPr>
            <a:lvl4pPr indent="-292100" lvl="3" marL="1828800">
              <a:spcBef>
                <a:spcPts val="800"/>
              </a:spcBef>
              <a:spcAft>
                <a:spcPts val="0"/>
              </a:spcAft>
              <a:buSzPts val="1000"/>
              <a:buFont typeface="Space Grotesk"/>
              <a:buChar char="●"/>
              <a:defRPr sz="1000"/>
            </a:lvl4pPr>
            <a:lvl5pPr indent="-292100" lvl="4" marL="2286000">
              <a:spcBef>
                <a:spcPts val="800"/>
              </a:spcBef>
              <a:spcAft>
                <a:spcPts val="0"/>
              </a:spcAft>
              <a:buSzPts val="1000"/>
              <a:buFont typeface="Space Grotesk"/>
              <a:buChar char="○"/>
              <a:defRPr sz="1000"/>
            </a:lvl5pPr>
            <a:lvl6pPr indent="-292100" lvl="5" marL="2743200">
              <a:spcBef>
                <a:spcPts val="800"/>
              </a:spcBef>
              <a:spcAft>
                <a:spcPts val="0"/>
              </a:spcAft>
              <a:buSzPts val="1000"/>
              <a:buFont typeface="Space Grotesk"/>
              <a:buChar char="■"/>
              <a:defRPr sz="1000"/>
            </a:lvl6pPr>
            <a:lvl7pPr indent="-292100" lvl="6" marL="3200400">
              <a:spcBef>
                <a:spcPts val="800"/>
              </a:spcBef>
              <a:spcAft>
                <a:spcPts val="0"/>
              </a:spcAft>
              <a:buSzPts val="1000"/>
              <a:buFont typeface="Space Grotesk"/>
              <a:buChar char="●"/>
              <a:defRPr sz="1000"/>
            </a:lvl7pPr>
            <a:lvl8pPr indent="-292100" lvl="7" marL="3657600">
              <a:spcBef>
                <a:spcPts val="800"/>
              </a:spcBef>
              <a:spcAft>
                <a:spcPts val="0"/>
              </a:spcAft>
              <a:buSzPts val="1000"/>
              <a:buFont typeface="Space Grotesk"/>
              <a:buChar char="○"/>
              <a:defRPr sz="1000"/>
            </a:lvl8pPr>
            <a:lvl9pPr indent="-292100" lvl="8" marL="4114800">
              <a:spcBef>
                <a:spcPts val="800"/>
              </a:spcBef>
              <a:spcAft>
                <a:spcPts val="800"/>
              </a:spcAft>
              <a:buSzPts val="1000"/>
              <a:buFont typeface="Space Grotesk"/>
              <a:buChar char="■"/>
              <a:defRPr sz="1000"/>
            </a:lvl9pPr>
          </a:lstStyle>
          <a:p/>
        </p:txBody>
      </p:sp>
      <p:sp>
        <p:nvSpPr>
          <p:cNvPr id="227" name="Google Shape;227;p22"/>
          <p:cNvSpPr txBox="1"/>
          <p:nvPr>
            <p:ph idx="6" type="body"/>
          </p:nvPr>
        </p:nvSpPr>
        <p:spPr>
          <a:xfrm>
            <a:off x="3320475" y="3126450"/>
            <a:ext cx="2471700" cy="16281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Font typeface="Space Grotesk"/>
              <a:buChar char="●"/>
              <a:defRPr sz="1000"/>
            </a:lvl1pPr>
            <a:lvl2pPr indent="-292100" lvl="1" marL="914400">
              <a:spcBef>
                <a:spcPts val="800"/>
              </a:spcBef>
              <a:spcAft>
                <a:spcPts val="0"/>
              </a:spcAft>
              <a:buSzPts val="1000"/>
              <a:buFont typeface="Space Grotesk"/>
              <a:buChar char="○"/>
              <a:defRPr sz="1000"/>
            </a:lvl2pPr>
            <a:lvl3pPr indent="-292100" lvl="2" marL="1371600">
              <a:spcBef>
                <a:spcPts val="800"/>
              </a:spcBef>
              <a:spcAft>
                <a:spcPts val="0"/>
              </a:spcAft>
              <a:buSzPts val="1000"/>
              <a:buFont typeface="Space Grotesk"/>
              <a:buChar char="■"/>
              <a:defRPr sz="1000"/>
            </a:lvl3pPr>
            <a:lvl4pPr indent="-292100" lvl="3" marL="1828800">
              <a:spcBef>
                <a:spcPts val="800"/>
              </a:spcBef>
              <a:spcAft>
                <a:spcPts val="0"/>
              </a:spcAft>
              <a:buSzPts val="1000"/>
              <a:buFont typeface="Space Grotesk"/>
              <a:buChar char="●"/>
              <a:defRPr sz="1000"/>
            </a:lvl4pPr>
            <a:lvl5pPr indent="-292100" lvl="4" marL="2286000">
              <a:spcBef>
                <a:spcPts val="800"/>
              </a:spcBef>
              <a:spcAft>
                <a:spcPts val="0"/>
              </a:spcAft>
              <a:buSzPts val="1000"/>
              <a:buFont typeface="Space Grotesk"/>
              <a:buChar char="○"/>
              <a:defRPr sz="1000"/>
            </a:lvl5pPr>
            <a:lvl6pPr indent="-292100" lvl="5" marL="2743200">
              <a:spcBef>
                <a:spcPts val="800"/>
              </a:spcBef>
              <a:spcAft>
                <a:spcPts val="0"/>
              </a:spcAft>
              <a:buSzPts val="1000"/>
              <a:buFont typeface="Space Grotesk"/>
              <a:buChar char="■"/>
              <a:defRPr sz="1000"/>
            </a:lvl6pPr>
            <a:lvl7pPr indent="-292100" lvl="6" marL="3200400">
              <a:spcBef>
                <a:spcPts val="800"/>
              </a:spcBef>
              <a:spcAft>
                <a:spcPts val="0"/>
              </a:spcAft>
              <a:buSzPts val="1000"/>
              <a:buFont typeface="Space Grotesk"/>
              <a:buChar char="●"/>
              <a:defRPr sz="1000"/>
            </a:lvl7pPr>
            <a:lvl8pPr indent="-292100" lvl="7" marL="3657600">
              <a:spcBef>
                <a:spcPts val="800"/>
              </a:spcBef>
              <a:spcAft>
                <a:spcPts val="0"/>
              </a:spcAft>
              <a:buSzPts val="1000"/>
              <a:buFont typeface="Space Grotesk"/>
              <a:buChar char="○"/>
              <a:defRPr sz="1000"/>
            </a:lvl8pPr>
            <a:lvl9pPr indent="-292100" lvl="8" marL="4114800">
              <a:spcBef>
                <a:spcPts val="800"/>
              </a:spcBef>
              <a:spcAft>
                <a:spcPts val="800"/>
              </a:spcAft>
              <a:buSzPts val="1000"/>
              <a:buFont typeface="Space Grotesk"/>
              <a:buChar char="■"/>
              <a:defRPr sz="1000"/>
            </a:lvl9pPr>
          </a:lstStyle>
          <a:p/>
        </p:txBody>
      </p:sp>
      <p:sp>
        <p:nvSpPr>
          <p:cNvPr id="228" name="Google Shape;228;p22"/>
          <p:cNvSpPr txBox="1"/>
          <p:nvPr>
            <p:ph idx="7" type="body"/>
          </p:nvPr>
        </p:nvSpPr>
        <p:spPr>
          <a:xfrm>
            <a:off x="6273125" y="3126453"/>
            <a:ext cx="2443500" cy="16281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Font typeface="Space Grotesk"/>
              <a:buChar char="●"/>
              <a:defRPr sz="1000"/>
            </a:lvl1pPr>
            <a:lvl2pPr indent="-292100" lvl="1" marL="914400">
              <a:spcBef>
                <a:spcPts val="800"/>
              </a:spcBef>
              <a:spcAft>
                <a:spcPts val="0"/>
              </a:spcAft>
              <a:buSzPts val="1000"/>
              <a:buFont typeface="Space Grotesk"/>
              <a:buChar char="○"/>
              <a:defRPr sz="1000"/>
            </a:lvl2pPr>
            <a:lvl3pPr indent="-292100" lvl="2" marL="1371600">
              <a:spcBef>
                <a:spcPts val="800"/>
              </a:spcBef>
              <a:spcAft>
                <a:spcPts val="0"/>
              </a:spcAft>
              <a:buSzPts val="1000"/>
              <a:buFont typeface="Space Grotesk"/>
              <a:buChar char="■"/>
              <a:defRPr sz="1000"/>
            </a:lvl3pPr>
            <a:lvl4pPr indent="-292100" lvl="3" marL="1828800">
              <a:spcBef>
                <a:spcPts val="800"/>
              </a:spcBef>
              <a:spcAft>
                <a:spcPts val="0"/>
              </a:spcAft>
              <a:buSzPts val="1000"/>
              <a:buFont typeface="Space Grotesk"/>
              <a:buChar char="●"/>
              <a:defRPr sz="1000"/>
            </a:lvl4pPr>
            <a:lvl5pPr indent="-292100" lvl="4" marL="2286000">
              <a:spcBef>
                <a:spcPts val="800"/>
              </a:spcBef>
              <a:spcAft>
                <a:spcPts val="0"/>
              </a:spcAft>
              <a:buSzPts val="1000"/>
              <a:buFont typeface="Space Grotesk"/>
              <a:buChar char="○"/>
              <a:defRPr sz="1000"/>
            </a:lvl5pPr>
            <a:lvl6pPr indent="-292100" lvl="5" marL="2743200">
              <a:spcBef>
                <a:spcPts val="800"/>
              </a:spcBef>
              <a:spcAft>
                <a:spcPts val="0"/>
              </a:spcAft>
              <a:buSzPts val="1000"/>
              <a:buFont typeface="Space Grotesk"/>
              <a:buChar char="■"/>
              <a:defRPr sz="1000"/>
            </a:lvl6pPr>
            <a:lvl7pPr indent="-292100" lvl="6" marL="3200400">
              <a:spcBef>
                <a:spcPts val="800"/>
              </a:spcBef>
              <a:spcAft>
                <a:spcPts val="0"/>
              </a:spcAft>
              <a:buSzPts val="1000"/>
              <a:buFont typeface="Space Grotesk"/>
              <a:buChar char="●"/>
              <a:defRPr sz="1000"/>
            </a:lvl7pPr>
            <a:lvl8pPr indent="-292100" lvl="7" marL="3657600">
              <a:spcBef>
                <a:spcPts val="800"/>
              </a:spcBef>
              <a:spcAft>
                <a:spcPts val="0"/>
              </a:spcAft>
              <a:buSzPts val="1000"/>
              <a:buFont typeface="Space Grotesk"/>
              <a:buChar char="○"/>
              <a:defRPr sz="1000"/>
            </a:lvl8pPr>
            <a:lvl9pPr indent="-292100" lvl="8" marL="4114800">
              <a:spcBef>
                <a:spcPts val="800"/>
              </a:spcBef>
              <a:spcAft>
                <a:spcPts val="800"/>
              </a:spcAft>
              <a:buSzPts val="1000"/>
              <a:buFont typeface="Space Grotesk"/>
              <a:buChar char="■"/>
              <a:defRPr sz="1000"/>
            </a:lvl9pPr>
          </a:lstStyle>
          <a:p/>
        </p:txBody>
      </p:sp>
    </p:spTree>
  </p:cSld>
  <p:clrMapOvr>
    <a:masterClrMapping/>
  </p:clrMapOvr>
  <p:extLst>
    <p:ext uri="{DCECCB84-F9BA-43D5-87BE-67443E8EF086}">
      <p15:sldGuideLst>
        <p15:guide id="1" pos="468">
          <p15:clr>
            <a:srgbClr val="E46962"/>
          </p15:clr>
        </p15:guide>
        <p15:guide id="2" orient="horz" pos="468">
          <p15:clr>
            <a:srgbClr val="E46962"/>
          </p15:clr>
        </p15:guide>
        <p15:guide id="3" orient="horz" pos="3081">
          <p15:clr>
            <a:srgbClr val="E46962"/>
          </p15:clr>
        </p15:guide>
        <p15:guide id="4" pos="5601">
          <p15:clr>
            <a:srgbClr val="E46962"/>
          </p15:clr>
        </p15:guide>
        <p15:guide id="5" pos="5292">
          <p15:clr>
            <a:srgbClr val="E46962"/>
          </p15:clr>
        </p15:guide>
        <p15:guide id="6" orient="horz" pos="159">
          <p15:clr>
            <a:srgbClr val="E46962"/>
          </p15:clr>
        </p15:guide>
        <p15:guide id="7" orient="horz" pos="2772">
          <p15:clr>
            <a:srgbClr val="E46962"/>
          </p15:clr>
        </p15:guide>
        <p15:guide id="8" pos="159">
          <p15:clr>
            <a:srgbClr val="E46962"/>
          </p15:clr>
        </p15:guide>
        <p15:guide id="9" pos="2268">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1">
  <p:cSld name="BLANK_1_1_1_1_1_1_1_1_1_1_1_1_1_1">
    <p:bg>
      <p:bgPr>
        <a:solidFill>
          <a:schemeClr val="dk1"/>
        </a:solidFill>
      </p:bgPr>
    </p:bg>
    <p:spTree>
      <p:nvGrpSpPr>
        <p:cNvPr id="229" name="Shape 229"/>
        <p:cNvGrpSpPr/>
        <p:nvPr/>
      </p:nvGrpSpPr>
      <p:grpSpPr>
        <a:xfrm>
          <a:off x="0" y="0"/>
          <a:ext cx="0" cy="0"/>
          <a:chOff x="0" y="0"/>
          <a:chExt cx="0" cy="0"/>
        </a:xfrm>
      </p:grpSpPr>
      <p:sp>
        <p:nvSpPr>
          <p:cNvPr id="230" name="Google Shape;230;p23"/>
          <p:cNvSpPr txBox="1"/>
          <p:nvPr>
            <p:ph type="title"/>
          </p:nvPr>
        </p:nvSpPr>
        <p:spPr>
          <a:xfrm>
            <a:off x="221375" y="223900"/>
            <a:ext cx="6668100" cy="466800"/>
          </a:xfrm>
          <a:prstGeom prst="rect">
            <a:avLst/>
          </a:prstGeom>
        </p:spPr>
        <p:txBody>
          <a:bodyPr anchorCtr="0" anchor="t" bIns="0" lIns="0" spcFirstLastPara="1" rIns="0" wrap="square" tIns="0">
            <a:normAutofit/>
          </a:bodyPr>
          <a:lstStyle>
            <a:lvl1pPr lvl="0">
              <a:lnSpc>
                <a:spcPct val="80000"/>
              </a:lnSpc>
              <a:spcBef>
                <a:spcPts val="0"/>
              </a:spcBef>
              <a:spcAft>
                <a:spcPts val="0"/>
              </a:spcAft>
              <a:buClr>
                <a:schemeClr val="lt2"/>
              </a:buClr>
              <a:buSzPts val="3500"/>
              <a:buFont typeface="Space Grotesk"/>
              <a:buNone/>
              <a:defRPr sz="3500">
                <a:solidFill>
                  <a:schemeClr val="lt2"/>
                </a:solidFill>
                <a:latin typeface="Space Grotesk"/>
                <a:ea typeface="Space Grotesk"/>
                <a:cs typeface="Space Grotesk"/>
                <a:sym typeface="Space Grotesk"/>
              </a:defRPr>
            </a:lvl1pPr>
            <a:lvl2pPr lvl="1">
              <a:lnSpc>
                <a:spcPct val="80000"/>
              </a:lnSpc>
              <a:spcBef>
                <a:spcPts val="0"/>
              </a:spcBef>
              <a:spcAft>
                <a:spcPts val="0"/>
              </a:spcAft>
              <a:buClr>
                <a:schemeClr val="lt2"/>
              </a:buClr>
              <a:buSzPts val="3900"/>
              <a:buNone/>
              <a:defRPr sz="3900">
                <a:solidFill>
                  <a:schemeClr val="lt2"/>
                </a:solidFill>
              </a:defRPr>
            </a:lvl2pPr>
            <a:lvl3pPr lvl="2">
              <a:lnSpc>
                <a:spcPct val="80000"/>
              </a:lnSpc>
              <a:spcBef>
                <a:spcPts val="0"/>
              </a:spcBef>
              <a:spcAft>
                <a:spcPts val="0"/>
              </a:spcAft>
              <a:buClr>
                <a:schemeClr val="lt2"/>
              </a:buClr>
              <a:buSzPts val="3900"/>
              <a:buNone/>
              <a:defRPr sz="3900">
                <a:solidFill>
                  <a:schemeClr val="lt2"/>
                </a:solidFill>
              </a:defRPr>
            </a:lvl3pPr>
            <a:lvl4pPr lvl="3">
              <a:lnSpc>
                <a:spcPct val="80000"/>
              </a:lnSpc>
              <a:spcBef>
                <a:spcPts val="0"/>
              </a:spcBef>
              <a:spcAft>
                <a:spcPts val="0"/>
              </a:spcAft>
              <a:buClr>
                <a:schemeClr val="lt2"/>
              </a:buClr>
              <a:buSzPts val="3900"/>
              <a:buNone/>
              <a:defRPr sz="3900">
                <a:solidFill>
                  <a:schemeClr val="lt2"/>
                </a:solidFill>
              </a:defRPr>
            </a:lvl4pPr>
            <a:lvl5pPr lvl="4">
              <a:lnSpc>
                <a:spcPct val="80000"/>
              </a:lnSpc>
              <a:spcBef>
                <a:spcPts val="0"/>
              </a:spcBef>
              <a:spcAft>
                <a:spcPts val="0"/>
              </a:spcAft>
              <a:buClr>
                <a:schemeClr val="lt2"/>
              </a:buClr>
              <a:buSzPts val="3900"/>
              <a:buNone/>
              <a:defRPr sz="3900">
                <a:solidFill>
                  <a:schemeClr val="lt2"/>
                </a:solidFill>
              </a:defRPr>
            </a:lvl5pPr>
            <a:lvl6pPr lvl="5">
              <a:lnSpc>
                <a:spcPct val="80000"/>
              </a:lnSpc>
              <a:spcBef>
                <a:spcPts val="0"/>
              </a:spcBef>
              <a:spcAft>
                <a:spcPts val="0"/>
              </a:spcAft>
              <a:buClr>
                <a:schemeClr val="lt2"/>
              </a:buClr>
              <a:buSzPts val="3900"/>
              <a:buNone/>
              <a:defRPr sz="3900">
                <a:solidFill>
                  <a:schemeClr val="lt2"/>
                </a:solidFill>
              </a:defRPr>
            </a:lvl6pPr>
            <a:lvl7pPr lvl="6">
              <a:lnSpc>
                <a:spcPct val="80000"/>
              </a:lnSpc>
              <a:spcBef>
                <a:spcPts val="0"/>
              </a:spcBef>
              <a:spcAft>
                <a:spcPts val="0"/>
              </a:spcAft>
              <a:buClr>
                <a:schemeClr val="lt2"/>
              </a:buClr>
              <a:buSzPts val="3900"/>
              <a:buNone/>
              <a:defRPr sz="3900">
                <a:solidFill>
                  <a:schemeClr val="lt2"/>
                </a:solidFill>
              </a:defRPr>
            </a:lvl7pPr>
            <a:lvl8pPr lvl="7">
              <a:lnSpc>
                <a:spcPct val="80000"/>
              </a:lnSpc>
              <a:spcBef>
                <a:spcPts val="0"/>
              </a:spcBef>
              <a:spcAft>
                <a:spcPts val="0"/>
              </a:spcAft>
              <a:buClr>
                <a:schemeClr val="lt2"/>
              </a:buClr>
              <a:buSzPts val="3900"/>
              <a:buNone/>
              <a:defRPr sz="3900">
                <a:solidFill>
                  <a:schemeClr val="lt2"/>
                </a:solidFill>
              </a:defRPr>
            </a:lvl8pPr>
            <a:lvl9pPr lvl="8">
              <a:lnSpc>
                <a:spcPct val="80000"/>
              </a:lnSpc>
              <a:spcBef>
                <a:spcPts val="0"/>
              </a:spcBef>
              <a:spcAft>
                <a:spcPts val="0"/>
              </a:spcAft>
              <a:buClr>
                <a:schemeClr val="lt2"/>
              </a:buClr>
              <a:buSzPts val="3900"/>
              <a:buNone/>
              <a:defRPr sz="3900">
                <a:solidFill>
                  <a:schemeClr val="lt2"/>
                </a:solidFill>
              </a:defRPr>
            </a:lvl9pPr>
          </a:lstStyle>
          <a:p/>
        </p:txBody>
      </p:sp>
      <p:sp>
        <p:nvSpPr>
          <p:cNvPr id="231" name="Google Shape;231;p23"/>
          <p:cNvSpPr txBox="1"/>
          <p:nvPr>
            <p:ph idx="1" type="body"/>
          </p:nvPr>
        </p:nvSpPr>
        <p:spPr>
          <a:xfrm>
            <a:off x="6197276" y="2370325"/>
            <a:ext cx="2416800" cy="25206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Font typeface="Space Grotesk Medium"/>
              <a:buChar char="●"/>
              <a:defRPr sz="1000">
                <a:latin typeface="Space Grotesk Medium"/>
                <a:ea typeface="Space Grotesk Medium"/>
                <a:cs typeface="Space Grotesk Medium"/>
                <a:sym typeface="Space Grotesk Medium"/>
              </a:defRPr>
            </a:lvl1pPr>
            <a:lvl2pPr indent="-292100" lvl="1" marL="9144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2pPr>
            <a:lvl3pPr indent="-292100" lvl="2" marL="13716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3pPr>
            <a:lvl4pPr indent="-292100" lvl="3" marL="18288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4pPr>
            <a:lvl5pPr indent="-292100" lvl="4" marL="22860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5pPr>
            <a:lvl6pPr indent="-292100" lvl="5" marL="27432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6pPr>
            <a:lvl7pPr indent="-292100" lvl="6" marL="32004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7pPr>
            <a:lvl8pPr indent="-292100" lvl="7" marL="36576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8pPr>
            <a:lvl9pPr indent="-292100" lvl="8" marL="4114800">
              <a:spcBef>
                <a:spcPts val="800"/>
              </a:spcBef>
              <a:spcAft>
                <a:spcPts val="800"/>
              </a:spcAft>
              <a:buSzPts val="1000"/>
              <a:buFont typeface="Space Grotesk Medium"/>
              <a:buChar char="■"/>
              <a:defRPr sz="1000">
                <a:latin typeface="Space Grotesk Medium"/>
                <a:ea typeface="Space Grotesk Medium"/>
                <a:cs typeface="Space Grotesk Medium"/>
                <a:sym typeface="Space Grotesk Medium"/>
              </a:defRPr>
            </a:lvl9pPr>
          </a:lstStyle>
          <a:p/>
        </p:txBody>
      </p:sp>
      <p:sp>
        <p:nvSpPr>
          <p:cNvPr id="232" name="Google Shape;232;p23"/>
          <p:cNvSpPr txBox="1"/>
          <p:nvPr>
            <p:ph idx="2" type="subTitle"/>
          </p:nvPr>
        </p:nvSpPr>
        <p:spPr>
          <a:xfrm>
            <a:off x="3311200" y="1593874"/>
            <a:ext cx="2057700" cy="234600"/>
          </a:xfrm>
          <a:prstGeom prst="rect">
            <a:avLst/>
          </a:prstGeom>
        </p:spPr>
        <p:txBody>
          <a:bodyPr anchorCtr="0" anchor="b" bIns="0" lIns="0" spcFirstLastPara="1" rIns="0" wrap="square" tIns="0">
            <a:noAutofit/>
          </a:bodyPr>
          <a:lstStyle>
            <a:lvl1pPr lvl="0">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1pPr>
            <a:lvl2pPr lvl="1">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2pPr>
            <a:lvl3pPr lvl="2">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3pPr>
            <a:lvl4pPr lvl="3">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4pPr>
            <a:lvl5pPr lvl="4">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5pPr>
            <a:lvl6pPr lvl="5">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6pPr>
            <a:lvl7pPr lvl="6">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7pPr>
            <a:lvl8pPr lvl="7">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8pPr>
            <a:lvl9pPr lvl="8">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9pPr>
          </a:lstStyle>
          <a:p/>
        </p:txBody>
      </p:sp>
      <p:sp>
        <p:nvSpPr>
          <p:cNvPr id="233" name="Google Shape;233;p23"/>
          <p:cNvSpPr txBox="1"/>
          <p:nvPr>
            <p:ph idx="3" type="subTitle"/>
          </p:nvPr>
        </p:nvSpPr>
        <p:spPr>
          <a:xfrm>
            <a:off x="6294303" y="1593874"/>
            <a:ext cx="2034600" cy="234600"/>
          </a:xfrm>
          <a:prstGeom prst="rect">
            <a:avLst/>
          </a:prstGeom>
        </p:spPr>
        <p:txBody>
          <a:bodyPr anchorCtr="0" anchor="b" bIns="0" lIns="0" spcFirstLastPara="1" rIns="0" wrap="square" tIns="0">
            <a:noAutofit/>
          </a:bodyPr>
          <a:lstStyle>
            <a:lvl1pPr lvl="0">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1pPr>
            <a:lvl2pPr lvl="1">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2pPr>
            <a:lvl3pPr lvl="2">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3pPr>
            <a:lvl4pPr lvl="3">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4pPr>
            <a:lvl5pPr lvl="4">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5pPr>
            <a:lvl6pPr lvl="5">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6pPr>
            <a:lvl7pPr lvl="6">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7pPr>
            <a:lvl8pPr lvl="7">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8pPr>
            <a:lvl9pPr lvl="8">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9pPr>
          </a:lstStyle>
          <a:p/>
        </p:txBody>
      </p:sp>
      <p:sp>
        <p:nvSpPr>
          <p:cNvPr id="234" name="Google Shape;234;p23"/>
          <p:cNvSpPr txBox="1"/>
          <p:nvPr>
            <p:ph idx="4" type="subTitle"/>
          </p:nvPr>
        </p:nvSpPr>
        <p:spPr>
          <a:xfrm>
            <a:off x="252600" y="809250"/>
            <a:ext cx="2801700" cy="9213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1pPr>
            <a:lvl2pPr lvl="1">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2pPr>
            <a:lvl3pPr lvl="2">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3pPr>
            <a:lvl4pPr lvl="3">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4pPr>
            <a:lvl5pPr lvl="4">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5pPr>
            <a:lvl6pPr lvl="5">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6pPr>
            <a:lvl7pPr lvl="6">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7pPr>
            <a:lvl8pPr lvl="7">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8pPr>
            <a:lvl9pPr lvl="8">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9pPr>
          </a:lstStyle>
          <a:p/>
        </p:txBody>
      </p:sp>
      <p:sp>
        <p:nvSpPr>
          <p:cNvPr id="235" name="Google Shape;235;p23"/>
          <p:cNvSpPr txBox="1"/>
          <p:nvPr>
            <p:ph idx="5" type="body"/>
          </p:nvPr>
        </p:nvSpPr>
        <p:spPr>
          <a:xfrm>
            <a:off x="3224231" y="2370325"/>
            <a:ext cx="2416800" cy="25206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Font typeface="Space Grotesk Medium"/>
              <a:buChar char="●"/>
              <a:defRPr sz="1000">
                <a:latin typeface="Space Grotesk Medium"/>
                <a:ea typeface="Space Grotesk Medium"/>
                <a:cs typeface="Space Grotesk Medium"/>
                <a:sym typeface="Space Grotesk Medium"/>
              </a:defRPr>
            </a:lvl1pPr>
            <a:lvl2pPr indent="-292100" lvl="1" marL="9144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2pPr>
            <a:lvl3pPr indent="-292100" lvl="2" marL="13716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3pPr>
            <a:lvl4pPr indent="-292100" lvl="3" marL="18288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4pPr>
            <a:lvl5pPr indent="-292100" lvl="4" marL="22860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5pPr>
            <a:lvl6pPr indent="-292100" lvl="5" marL="27432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6pPr>
            <a:lvl7pPr indent="-292100" lvl="6" marL="32004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7pPr>
            <a:lvl8pPr indent="-292100" lvl="7" marL="3657600">
              <a:spcBef>
                <a:spcPts val="800"/>
              </a:spcBef>
              <a:spcAft>
                <a:spcPts val="0"/>
              </a:spcAft>
              <a:buSzPts val="1000"/>
              <a:buFont typeface="Space Grotesk Medium"/>
              <a:buChar char="○"/>
              <a:defRPr sz="1000">
                <a:latin typeface="Space Grotesk Medium"/>
                <a:ea typeface="Space Grotesk Medium"/>
                <a:cs typeface="Space Grotesk Medium"/>
                <a:sym typeface="Space Grotesk Medium"/>
              </a:defRPr>
            </a:lvl8pPr>
            <a:lvl9pPr indent="-292100" lvl="8" marL="4114800">
              <a:spcBef>
                <a:spcPts val="800"/>
              </a:spcBef>
              <a:spcAft>
                <a:spcPts val="800"/>
              </a:spcAft>
              <a:buSzPts val="1000"/>
              <a:buFont typeface="Space Grotesk Medium"/>
              <a:buChar char="■"/>
              <a:defRPr sz="1000">
                <a:latin typeface="Space Grotesk Medium"/>
                <a:ea typeface="Space Grotesk Medium"/>
                <a:cs typeface="Space Grotesk Medium"/>
                <a:sym typeface="Space Grotesk Medium"/>
              </a:defRPr>
            </a:lvl9pPr>
          </a:lstStyle>
          <a:p/>
        </p:txBody>
      </p:sp>
      <p:sp>
        <p:nvSpPr>
          <p:cNvPr id="236" name="Google Shape;236;p23"/>
          <p:cNvSpPr txBox="1"/>
          <p:nvPr>
            <p:ph idx="6" type="body"/>
          </p:nvPr>
        </p:nvSpPr>
        <p:spPr>
          <a:xfrm>
            <a:off x="252600" y="2370325"/>
            <a:ext cx="2187000" cy="646200"/>
          </a:xfrm>
          <a:prstGeom prst="rect">
            <a:avLst/>
          </a:prstGeom>
        </p:spPr>
        <p:txBody>
          <a:bodyPr anchorCtr="0" anchor="t" bIns="90000" lIns="0" spcFirstLastPara="1" rIns="0" wrap="square" tIns="0">
            <a:noAutofit/>
          </a:bodyPr>
          <a:lstStyle>
            <a:lvl1pPr indent="-323850" lvl="0" marL="457200">
              <a:lnSpc>
                <a:spcPct val="100000"/>
              </a:lnSpc>
              <a:spcBef>
                <a:spcPts val="0"/>
              </a:spcBef>
              <a:spcAft>
                <a:spcPts val="0"/>
              </a:spcAft>
              <a:buSzPts val="1500"/>
              <a:buFont typeface="Space Grotesk Medium"/>
              <a:buChar char="●"/>
              <a:defRPr sz="1500">
                <a:latin typeface="Space Grotesk Medium"/>
                <a:ea typeface="Space Grotesk Medium"/>
                <a:cs typeface="Space Grotesk Medium"/>
                <a:sym typeface="Space Grotesk Medium"/>
              </a:defRPr>
            </a:lvl1pPr>
            <a:lvl2pPr indent="-323850" lvl="1" marL="914400">
              <a:spcBef>
                <a:spcPts val="800"/>
              </a:spcBef>
              <a:spcAft>
                <a:spcPts val="0"/>
              </a:spcAft>
              <a:buSzPts val="1500"/>
              <a:buFont typeface="Space Grotesk Medium"/>
              <a:buChar char="○"/>
              <a:defRPr sz="1500">
                <a:latin typeface="Space Grotesk Medium"/>
                <a:ea typeface="Space Grotesk Medium"/>
                <a:cs typeface="Space Grotesk Medium"/>
                <a:sym typeface="Space Grotesk Medium"/>
              </a:defRPr>
            </a:lvl2pPr>
            <a:lvl3pPr indent="-323850" lvl="2" marL="1371600">
              <a:spcBef>
                <a:spcPts val="800"/>
              </a:spcBef>
              <a:spcAft>
                <a:spcPts val="0"/>
              </a:spcAft>
              <a:buSzPts val="1500"/>
              <a:buFont typeface="Space Grotesk Medium"/>
              <a:buChar char="■"/>
              <a:defRPr sz="1500">
                <a:latin typeface="Space Grotesk Medium"/>
                <a:ea typeface="Space Grotesk Medium"/>
                <a:cs typeface="Space Grotesk Medium"/>
                <a:sym typeface="Space Grotesk Medium"/>
              </a:defRPr>
            </a:lvl3pPr>
            <a:lvl4pPr indent="-323850" lvl="3" marL="1828800">
              <a:spcBef>
                <a:spcPts val="800"/>
              </a:spcBef>
              <a:spcAft>
                <a:spcPts val="0"/>
              </a:spcAft>
              <a:buSzPts val="1500"/>
              <a:buFont typeface="Space Grotesk Medium"/>
              <a:buChar char="●"/>
              <a:defRPr sz="1500">
                <a:latin typeface="Space Grotesk Medium"/>
                <a:ea typeface="Space Grotesk Medium"/>
                <a:cs typeface="Space Grotesk Medium"/>
                <a:sym typeface="Space Grotesk Medium"/>
              </a:defRPr>
            </a:lvl4pPr>
            <a:lvl5pPr indent="-323850" lvl="4" marL="2286000">
              <a:spcBef>
                <a:spcPts val="800"/>
              </a:spcBef>
              <a:spcAft>
                <a:spcPts val="0"/>
              </a:spcAft>
              <a:buSzPts val="1500"/>
              <a:buFont typeface="Space Grotesk Medium"/>
              <a:buChar char="○"/>
              <a:defRPr sz="1500">
                <a:latin typeface="Space Grotesk Medium"/>
                <a:ea typeface="Space Grotesk Medium"/>
                <a:cs typeface="Space Grotesk Medium"/>
                <a:sym typeface="Space Grotesk Medium"/>
              </a:defRPr>
            </a:lvl5pPr>
            <a:lvl6pPr indent="-323850" lvl="5" marL="2743200">
              <a:spcBef>
                <a:spcPts val="800"/>
              </a:spcBef>
              <a:spcAft>
                <a:spcPts val="0"/>
              </a:spcAft>
              <a:buSzPts val="1500"/>
              <a:buFont typeface="Space Grotesk Medium"/>
              <a:buChar char="■"/>
              <a:defRPr sz="1500">
                <a:latin typeface="Space Grotesk Medium"/>
                <a:ea typeface="Space Grotesk Medium"/>
                <a:cs typeface="Space Grotesk Medium"/>
                <a:sym typeface="Space Grotesk Medium"/>
              </a:defRPr>
            </a:lvl6pPr>
            <a:lvl7pPr indent="-323850" lvl="6" marL="3200400">
              <a:spcBef>
                <a:spcPts val="800"/>
              </a:spcBef>
              <a:spcAft>
                <a:spcPts val="0"/>
              </a:spcAft>
              <a:buSzPts val="1500"/>
              <a:buFont typeface="Space Grotesk Medium"/>
              <a:buChar char="●"/>
              <a:defRPr sz="1500">
                <a:latin typeface="Space Grotesk Medium"/>
                <a:ea typeface="Space Grotesk Medium"/>
                <a:cs typeface="Space Grotesk Medium"/>
                <a:sym typeface="Space Grotesk Medium"/>
              </a:defRPr>
            </a:lvl7pPr>
            <a:lvl8pPr indent="-323850" lvl="7" marL="3657600">
              <a:spcBef>
                <a:spcPts val="800"/>
              </a:spcBef>
              <a:spcAft>
                <a:spcPts val="0"/>
              </a:spcAft>
              <a:buSzPts val="1500"/>
              <a:buFont typeface="Space Grotesk Medium"/>
              <a:buChar char="○"/>
              <a:defRPr sz="1500">
                <a:latin typeface="Space Grotesk Medium"/>
                <a:ea typeface="Space Grotesk Medium"/>
                <a:cs typeface="Space Grotesk Medium"/>
                <a:sym typeface="Space Grotesk Medium"/>
              </a:defRPr>
            </a:lvl8pPr>
            <a:lvl9pPr indent="-323850" lvl="8" marL="4114800">
              <a:spcBef>
                <a:spcPts val="800"/>
              </a:spcBef>
              <a:spcAft>
                <a:spcPts val="800"/>
              </a:spcAft>
              <a:buSzPts val="1500"/>
              <a:buFont typeface="Space Grotesk Medium"/>
              <a:buChar char="■"/>
              <a:defRPr sz="1500">
                <a:latin typeface="Space Grotesk Medium"/>
                <a:ea typeface="Space Grotesk Medium"/>
                <a:cs typeface="Space Grotesk Medium"/>
                <a:sym typeface="Space Grotesk Medium"/>
              </a:defRPr>
            </a:lvl9pPr>
          </a:lstStyle>
          <a:p/>
        </p:txBody>
      </p:sp>
      <p:sp>
        <p:nvSpPr>
          <p:cNvPr id="237" name="Google Shape;237;p23"/>
          <p:cNvSpPr txBox="1"/>
          <p:nvPr>
            <p:ph idx="7" type="body"/>
          </p:nvPr>
        </p:nvSpPr>
        <p:spPr>
          <a:xfrm>
            <a:off x="252600" y="3039157"/>
            <a:ext cx="2118600" cy="876300"/>
          </a:xfrm>
          <a:prstGeom prst="rect">
            <a:avLst/>
          </a:prstGeom>
        </p:spPr>
        <p:txBody>
          <a:bodyPr anchorCtr="0" anchor="t" bIns="90000" lIns="0" spcFirstLastPara="1" rIns="0" wrap="square" tIns="0">
            <a:no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Tree>
  </p:cSld>
  <p:clrMapOvr>
    <a:masterClrMapping/>
  </p:clrMapOvr>
  <p:extLst>
    <p:ext uri="{DCECCB84-F9BA-43D5-87BE-67443E8EF086}">
      <p15:sldGuideLst>
        <p15:guide id="1" orient="horz" pos="468">
          <p15:clr>
            <a:srgbClr val="E46962"/>
          </p15:clr>
        </p15:guide>
        <p15:guide id="2" pos="468">
          <p15:clr>
            <a:srgbClr val="E46962"/>
          </p15:clr>
        </p15:guide>
        <p15:guide id="3" pos="5601">
          <p15:clr>
            <a:srgbClr val="E46962"/>
          </p15:clr>
        </p15:guide>
        <p15:guide id="4" orient="horz" pos="3081">
          <p15:clr>
            <a:srgbClr val="E46962"/>
          </p15:clr>
        </p15:guide>
        <p15:guide id="5" pos="159">
          <p15:clr>
            <a:srgbClr val="E46962"/>
          </p15:clr>
        </p15:guide>
        <p15:guide id="6" pos="5292">
          <p15:clr>
            <a:srgbClr val="E46962"/>
          </p15:clr>
        </p15:guide>
        <p15:guide id="7" orient="horz" pos="2772">
          <p15:clr>
            <a:srgbClr val="E46962"/>
          </p15:clr>
        </p15:guide>
        <p15:guide id="8" orient="horz" pos="159">
          <p15:clr>
            <a:srgbClr val="E46962"/>
          </p15:clr>
        </p15:guide>
        <p15:guide id="9" orient="horz" pos="598">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ngo">
  <p:cSld name="BLANK_1_1_1_1_1_1_1_1_1_1_1_1_1_1_2_1_2">
    <p:bg>
      <p:bgPr>
        <a:solidFill>
          <a:schemeClr val="dk1"/>
        </a:solidFill>
      </p:bgPr>
    </p:bg>
    <p:spTree>
      <p:nvGrpSpPr>
        <p:cNvPr id="238" name="Shape 238"/>
        <p:cNvGrpSpPr/>
        <p:nvPr/>
      </p:nvGrpSpPr>
      <p:grpSpPr>
        <a:xfrm>
          <a:off x="0" y="0"/>
          <a:ext cx="0" cy="0"/>
          <a:chOff x="0" y="0"/>
          <a:chExt cx="0" cy="0"/>
        </a:xfrm>
      </p:grpSpPr>
      <p:sp>
        <p:nvSpPr>
          <p:cNvPr id="239" name="Google Shape;239;p24"/>
          <p:cNvSpPr txBox="1"/>
          <p:nvPr>
            <p:ph idx="1" type="subTitle"/>
          </p:nvPr>
        </p:nvSpPr>
        <p:spPr>
          <a:xfrm>
            <a:off x="252600" y="809250"/>
            <a:ext cx="2801700" cy="9213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1pPr>
            <a:lvl2pPr lvl="1">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2pPr>
            <a:lvl3pPr lvl="2">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3pPr>
            <a:lvl4pPr lvl="3">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4pPr>
            <a:lvl5pPr lvl="4">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5pPr>
            <a:lvl6pPr lvl="5">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6pPr>
            <a:lvl7pPr lvl="6">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7pPr>
            <a:lvl8pPr lvl="7">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8pPr>
            <a:lvl9pPr lvl="8">
              <a:lnSpc>
                <a:spcPct val="100000"/>
              </a:lnSpc>
              <a:spcBef>
                <a:spcPts val="0"/>
              </a:spcBef>
              <a:spcAft>
                <a:spcPts val="0"/>
              </a:spcAft>
              <a:buClr>
                <a:schemeClr val="lt2"/>
              </a:buClr>
              <a:buSzPts val="1000"/>
              <a:buFont typeface="Space Grotesk Medium"/>
              <a:buNone/>
              <a:defRPr sz="1000">
                <a:solidFill>
                  <a:schemeClr val="lt2"/>
                </a:solidFill>
                <a:latin typeface="Space Grotesk Medium"/>
                <a:ea typeface="Space Grotesk Medium"/>
                <a:cs typeface="Space Grotesk Medium"/>
                <a:sym typeface="Space Grotesk Medium"/>
              </a:defRPr>
            </a:lvl9pPr>
          </a:lstStyle>
          <a:p/>
        </p:txBody>
      </p:sp>
      <p:sp>
        <p:nvSpPr>
          <p:cNvPr id="240" name="Google Shape;240;p24"/>
          <p:cNvSpPr txBox="1"/>
          <p:nvPr>
            <p:ph idx="2" type="subTitle"/>
          </p:nvPr>
        </p:nvSpPr>
        <p:spPr>
          <a:xfrm>
            <a:off x="252600" y="2831039"/>
            <a:ext cx="2734200" cy="493200"/>
          </a:xfrm>
          <a:prstGeom prst="rect">
            <a:avLst/>
          </a:prstGeom>
        </p:spPr>
        <p:txBody>
          <a:bodyPr anchorCtr="0" anchor="t" bIns="0" lIns="0" spcFirstLastPara="1" rIns="0" wrap="square" tIns="0">
            <a:noAutofit/>
          </a:bodyPr>
          <a:lstStyle>
            <a:lvl1pPr lvl="0">
              <a:lnSpc>
                <a:spcPct val="100000"/>
              </a:lnSpc>
              <a:spcBef>
                <a:spcPts val="0"/>
              </a:spcBef>
              <a:spcAft>
                <a:spcPts val="0"/>
              </a:spcAft>
              <a:buSzPts val="1500"/>
              <a:buFont typeface="Space Grotesk Medium"/>
              <a:buNone/>
              <a:defRPr sz="1500">
                <a:highlight>
                  <a:schemeClr val="lt2"/>
                </a:highlight>
                <a:latin typeface="Space Grotesk Medium"/>
                <a:ea typeface="Space Grotesk Medium"/>
                <a:cs typeface="Space Grotesk Medium"/>
                <a:sym typeface="Space Grotesk Medium"/>
              </a:defRPr>
            </a:lvl1pPr>
            <a:lvl2pPr lvl="1">
              <a:lnSpc>
                <a:spcPct val="100000"/>
              </a:lnSpc>
              <a:spcBef>
                <a:spcPts val="0"/>
              </a:spcBef>
              <a:spcAft>
                <a:spcPts val="0"/>
              </a:spcAft>
              <a:buClr>
                <a:schemeClr val="dk1"/>
              </a:buClr>
              <a:buSzPts val="1500"/>
              <a:buFont typeface="Space Grotesk Medium"/>
              <a:buNone/>
              <a:defRPr sz="1500">
                <a:highlight>
                  <a:schemeClr val="accent5"/>
                </a:highlight>
                <a:latin typeface="Space Grotesk Medium"/>
                <a:ea typeface="Space Grotesk Medium"/>
                <a:cs typeface="Space Grotesk Medium"/>
                <a:sym typeface="Space Grotesk Medium"/>
              </a:defRPr>
            </a:lvl2pPr>
            <a:lvl3pPr lvl="2">
              <a:lnSpc>
                <a:spcPct val="100000"/>
              </a:lnSpc>
              <a:spcBef>
                <a:spcPts val="0"/>
              </a:spcBef>
              <a:spcAft>
                <a:spcPts val="0"/>
              </a:spcAft>
              <a:buClr>
                <a:schemeClr val="dk1"/>
              </a:buClr>
              <a:buSzPts val="1500"/>
              <a:buFont typeface="Space Grotesk Medium"/>
              <a:buNone/>
              <a:defRPr sz="1500">
                <a:highlight>
                  <a:schemeClr val="accent5"/>
                </a:highlight>
                <a:latin typeface="Space Grotesk Medium"/>
                <a:ea typeface="Space Grotesk Medium"/>
                <a:cs typeface="Space Grotesk Medium"/>
                <a:sym typeface="Space Grotesk Medium"/>
              </a:defRPr>
            </a:lvl3pPr>
            <a:lvl4pPr lvl="3">
              <a:lnSpc>
                <a:spcPct val="100000"/>
              </a:lnSpc>
              <a:spcBef>
                <a:spcPts val="0"/>
              </a:spcBef>
              <a:spcAft>
                <a:spcPts val="0"/>
              </a:spcAft>
              <a:buClr>
                <a:schemeClr val="dk1"/>
              </a:buClr>
              <a:buSzPts val="1500"/>
              <a:buFont typeface="Space Grotesk Medium"/>
              <a:buNone/>
              <a:defRPr sz="1500">
                <a:highlight>
                  <a:schemeClr val="accent5"/>
                </a:highlight>
                <a:latin typeface="Space Grotesk Medium"/>
                <a:ea typeface="Space Grotesk Medium"/>
                <a:cs typeface="Space Grotesk Medium"/>
                <a:sym typeface="Space Grotesk Medium"/>
              </a:defRPr>
            </a:lvl4pPr>
            <a:lvl5pPr lvl="4">
              <a:lnSpc>
                <a:spcPct val="100000"/>
              </a:lnSpc>
              <a:spcBef>
                <a:spcPts val="0"/>
              </a:spcBef>
              <a:spcAft>
                <a:spcPts val="0"/>
              </a:spcAft>
              <a:buClr>
                <a:schemeClr val="dk1"/>
              </a:buClr>
              <a:buSzPts val="1500"/>
              <a:buFont typeface="Space Grotesk Medium"/>
              <a:buNone/>
              <a:defRPr sz="1500">
                <a:highlight>
                  <a:schemeClr val="accent5"/>
                </a:highlight>
                <a:latin typeface="Space Grotesk Medium"/>
                <a:ea typeface="Space Grotesk Medium"/>
                <a:cs typeface="Space Grotesk Medium"/>
                <a:sym typeface="Space Grotesk Medium"/>
              </a:defRPr>
            </a:lvl5pPr>
            <a:lvl6pPr lvl="5">
              <a:lnSpc>
                <a:spcPct val="100000"/>
              </a:lnSpc>
              <a:spcBef>
                <a:spcPts val="0"/>
              </a:spcBef>
              <a:spcAft>
                <a:spcPts val="0"/>
              </a:spcAft>
              <a:buClr>
                <a:schemeClr val="dk1"/>
              </a:buClr>
              <a:buSzPts val="1500"/>
              <a:buFont typeface="Space Grotesk Medium"/>
              <a:buNone/>
              <a:defRPr sz="1500">
                <a:highlight>
                  <a:schemeClr val="accent5"/>
                </a:highlight>
                <a:latin typeface="Space Grotesk Medium"/>
                <a:ea typeface="Space Grotesk Medium"/>
                <a:cs typeface="Space Grotesk Medium"/>
                <a:sym typeface="Space Grotesk Medium"/>
              </a:defRPr>
            </a:lvl6pPr>
            <a:lvl7pPr lvl="6">
              <a:lnSpc>
                <a:spcPct val="100000"/>
              </a:lnSpc>
              <a:spcBef>
                <a:spcPts val="0"/>
              </a:spcBef>
              <a:spcAft>
                <a:spcPts val="0"/>
              </a:spcAft>
              <a:buClr>
                <a:schemeClr val="dk1"/>
              </a:buClr>
              <a:buSzPts val="1500"/>
              <a:buFont typeface="Space Grotesk Medium"/>
              <a:buNone/>
              <a:defRPr sz="1500">
                <a:highlight>
                  <a:schemeClr val="accent5"/>
                </a:highlight>
                <a:latin typeface="Space Grotesk Medium"/>
                <a:ea typeface="Space Grotesk Medium"/>
                <a:cs typeface="Space Grotesk Medium"/>
                <a:sym typeface="Space Grotesk Medium"/>
              </a:defRPr>
            </a:lvl7pPr>
            <a:lvl8pPr lvl="7">
              <a:lnSpc>
                <a:spcPct val="100000"/>
              </a:lnSpc>
              <a:spcBef>
                <a:spcPts val="0"/>
              </a:spcBef>
              <a:spcAft>
                <a:spcPts val="0"/>
              </a:spcAft>
              <a:buClr>
                <a:schemeClr val="dk1"/>
              </a:buClr>
              <a:buSzPts val="1500"/>
              <a:buFont typeface="Space Grotesk Medium"/>
              <a:buNone/>
              <a:defRPr sz="1500">
                <a:highlight>
                  <a:schemeClr val="accent5"/>
                </a:highlight>
                <a:latin typeface="Space Grotesk Medium"/>
                <a:ea typeface="Space Grotesk Medium"/>
                <a:cs typeface="Space Grotesk Medium"/>
                <a:sym typeface="Space Grotesk Medium"/>
              </a:defRPr>
            </a:lvl8pPr>
            <a:lvl9pPr lvl="8">
              <a:lnSpc>
                <a:spcPct val="100000"/>
              </a:lnSpc>
              <a:spcBef>
                <a:spcPts val="0"/>
              </a:spcBef>
              <a:spcAft>
                <a:spcPts val="0"/>
              </a:spcAft>
              <a:buClr>
                <a:schemeClr val="dk1"/>
              </a:buClr>
              <a:buSzPts val="1500"/>
              <a:buFont typeface="Space Grotesk Medium"/>
              <a:buNone/>
              <a:defRPr sz="1500">
                <a:highlight>
                  <a:schemeClr val="accent5"/>
                </a:highlight>
                <a:latin typeface="Space Grotesk Medium"/>
                <a:ea typeface="Space Grotesk Medium"/>
                <a:cs typeface="Space Grotesk Medium"/>
                <a:sym typeface="Space Grotesk Medium"/>
              </a:defRPr>
            </a:lvl9pPr>
          </a:lstStyle>
          <a:p/>
        </p:txBody>
      </p:sp>
      <p:sp>
        <p:nvSpPr>
          <p:cNvPr id="241" name="Google Shape;241;p24"/>
          <p:cNvSpPr txBox="1"/>
          <p:nvPr>
            <p:ph type="title"/>
          </p:nvPr>
        </p:nvSpPr>
        <p:spPr>
          <a:xfrm>
            <a:off x="7520025" y="949950"/>
            <a:ext cx="846900" cy="374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2800"/>
              <a:buNone/>
              <a:defRPr sz="1000">
                <a:latin typeface="Space Grotesk"/>
                <a:ea typeface="Space Grotesk"/>
                <a:cs typeface="Space Grotesk"/>
                <a:sym typeface="Space Grotesk"/>
              </a:defRPr>
            </a:lvl1pPr>
            <a:lvl2pPr lvl="1" algn="ctr">
              <a:lnSpc>
                <a:spcPct val="115000"/>
              </a:lnSpc>
              <a:spcBef>
                <a:spcPts val="0"/>
              </a:spcBef>
              <a:spcAft>
                <a:spcPts val="0"/>
              </a:spcAft>
              <a:buSzPts val="2800"/>
              <a:buNone/>
              <a:defRPr sz="1000"/>
            </a:lvl2pPr>
            <a:lvl3pPr lvl="2" algn="ctr">
              <a:lnSpc>
                <a:spcPct val="115000"/>
              </a:lnSpc>
              <a:spcBef>
                <a:spcPts val="0"/>
              </a:spcBef>
              <a:spcAft>
                <a:spcPts val="0"/>
              </a:spcAft>
              <a:buSzPts val="2800"/>
              <a:buNone/>
              <a:defRPr sz="1000"/>
            </a:lvl3pPr>
            <a:lvl4pPr lvl="3" algn="ctr">
              <a:lnSpc>
                <a:spcPct val="115000"/>
              </a:lnSpc>
              <a:spcBef>
                <a:spcPts val="0"/>
              </a:spcBef>
              <a:spcAft>
                <a:spcPts val="0"/>
              </a:spcAft>
              <a:buSzPts val="2800"/>
              <a:buNone/>
              <a:defRPr sz="1000"/>
            </a:lvl4pPr>
            <a:lvl5pPr lvl="4" algn="ctr">
              <a:lnSpc>
                <a:spcPct val="115000"/>
              </a:lnSpc>
              <a:spcBef>
                <a:spcPts val="0"/>
              </a:spcBef>
              <a:spcAft>
                <a:spcPts val="0"/>
              </a:spcAft>
              <a:buSzPts val="2800"/>
              <a:buNone/>
              <a:defRPr sz="1000"/>
            </a:lvl5pPr>
            <a:lvl6pPr lvl="5" algn="ctr">
              <a:lnSpc>
                <a:spcPct val="115000"/>
              </a:lnSpc>
              <a:spcBef>
                <a:spcPts val="0"/>
              </a:spcBef>
              <a:spcAft>
                <a:spcPts val="0"/>
              </a:spcAft>
              <a:buSzPts val="2800"/>
              <a:buNone/>
              <a:defRPr sz="1000"/>
            </a:lvl6pPr>
            <a:lvl7pPr lvl="6" algn="ctr">
              <a:lnSpc>
                <a:spcPct val="115000"/>
              </a:lnSpc>
              <a:spcBef>
                <a:spcPts val="0"/>
              </a:spcBef>
              <a:spcAft>
                <a:spcPts val="0"/>
              </a:spcAft>
              <a:buSzPts val="2800"/>
              <a:buNone/>
              <a:defRPr sz="1000"/>
            </a:lvl7pPr>
            <a:lvl8pPr lvl="7" algn="ctr">
              <a:lnSpc>
                <a:spcPct val="115000"/>
              </a:lnSpc>
              <a:spcBef>
                <a:spcPts val="0"/>
              </a:spcBef>
              <a:spcAft>
                <a:spcPts val="0"/>
              </a:spcAft>
              <a:buSzPts val="2800"/>
              <a:buNone/>
              <a:defRPr sz="1000"/>
            </a:lvl8pPr>
            <a:lvl9pPr lvl="8" algn="ctr">
              <a:lnSpc>
                <a:spcPct val="115000"/>
              </a:lnSpc>
              <a:spcBef>
                <a:spcPts val="0"/>
              </a:spcBef>
              <a:spcAft>
                <a:spcPts val="0"/>
              </a:spcAft>
              <a:buSzPts val="2800"/>
              <a:buNone/>
              <a:defRPr sz="1000"/>
            </a:lvl9pPr>
          </a:lstStyle>
          <a:p/>
        </p:txBody>
      </p:sp>
      <p:sp>
        <p:nvSpPr>
          <p:cNvPr id="242" name="Google Shape;242;p24"/>
          <p:cNvSpPr txBox="1"/>
          <p:nvPr>
            <p:ph idx="3" type="title"/>
          </p:nvPr>
        </p:nvSpPr>
        <p:spPr>
          <a:xfrm>
            <a:off x="4390704" y="2378650"/>
            <a:ext cx="846900" cy="374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2800"/>
              <a:buNone/>
              <a:defRPr sz="1000">
                <a:latin typeface="Space Grotesk"/>
                <a:ea typeface="Space Grotesk"/>
                <a:cs typeface="Space Grotesk"/>
                <a:sym typeface="Space Grotesk"/>
              </a:defRPr>
            </a:lvl1pPr>
            <a:lvl2pPr lvl="1" algn="ctr">
              <a:lnSpc>
                <a:spcPct val="115000"/>
              </a:lnSpc>
              <a:spcBef>
                <a:spcPts val="0"/>
              </a:spcBef>
              <a:spcAft>
                <a:spcPts val="0"/>
              </a:spcAft>
              <a:buSzPts val="2800"/>
              <a:buNone/>
              <a:defRPr sz="1000"/>
            </a:lvl2pPr>
            <a:lvl3pPr lvl="2" algn="ctr">
              <a:lnSpc>
                <a:spcPct val="115000"/>
              </a:lnSpc>
              <a:spcBef>
                <a:spcPts val="0"/>
              </a:spcBef>
              <a:spcAft>
                <a:spcPts val="0"/>
              </a:spcAft>
              <a:buSzPts val="2800"/>
              <a:buNone/>
              <a:defRPr sz="1000"/>
            </a:lvl3pPr>
            <a:lvl4pPr lvl="3" algn="ctr">
              <a:lnSpc>
                <a:spcPct val="115000"/>
              </a:lnSpc>
              <a:spcBef>
                <a:spcPts val="0"/>
              </a:spcBef>
              <a:spcAft>
                <a:spcPts val="0"/>
              </a:spcAft>
              <a:buSzPts val="2800"/>
              <a:buNone/>
              <a:defRPr sz="1000"/>
            </a:lvl4pPr>
            <a:lvl5pPr lvl="4" algn="ctr">
              <a:lnSpc>
                <a:spcPct val="115000"/>
              </a:lnSpc>
              <a:spcBef>
                <a:spcPts val="0"/>
              </a:spcBef>
              <a:spcAft>
                <a:spcPts val="0"/>
              </a:spcAft>
              <a:buSzPts val="2800"/>
              <a:buNone/>
              <a:defRPr sz="1000"/>
            </a:lvl5pPr>
            <a:lvl6pPr lvl="5" algn="ctr">
              <a:lnSpc>
                <a:spcPct val="115000"/>
              </a:lnSpc>
              <a:spcBef>
                <a:spcPts val="0"/>
              </a:spcBef>
              <a:spcAft>
                <a:spcPts val="0"/>
              </a:spcAft>
              <a:buSzPts val="2800"/>
              <a:buNone/>
              <a:defRPr sz="1000"/>
            </a:lvl6pPr>
            <a:lvl7pPr lvl="6" algn="ctr">
              <a:lnSpc>
                <a:spcPct val="115000"/>
              </a:lnSpc>
              <a:spcBef>
                <a:spcPts val="0"/>
              </a:spcBef>
              <a:spcAft>
                <a:spcPts val="0"/>
              </a:spcAft>
              <a:buSzPts val="2800"/>
              <a:buNone/>
              <a:defRPr sz="1000"/>
            </a:lvl7pPr>
            <a:lvl8pPr lvl="7" algn="ctr">
              <a:lnSpc>
                <a:spcPct val="115000"/>
              </a:lnSpc>
              <a:spcBef>
                <a:spcPts val="0"/>
              </a:spcBef>
              <a:spcAft>
                <a:spcPts val="0"/>
              </a:spcAft>
              <a:buSzPts val="2800"/>
              <a:buNone/>
              <a:defRPr sz="1000"/>
            </a:lvl8pPr>
            <a:lvl9pPr lvl="8" algn="ctr">
              <a:lnSpc>
                <a:spcPct val="115000"/>
              </a:lnSpc>
              <a:spcBef>
                <a:spcPts val="0"/>
              </a:spcBef>
              <a:spcAft>
                <a:spcPts val="0"/>
              </a:spcAft>
              <a:buSzPts val="2800"/>
              <a:buNone/>
              <a:defRPr sz="1000"/>
            </a:lvl9pPr>
          </a:lstStyle>
          <a:p/>
        </p:txBody>
      </p:sp>
      <p:sp>
        <p:nvSpPr>
          <p:cNvPr id="243" name="Google Shape;243;p24"/>
          <p:cNvSpPr txBox="1"/>
          <p:nvPr>
            <p:ph idx="4" type="title"/>
          </p:nvPr>
        </p:nvSpPr>
        <p:spPr>
          <a:xfrm>
            <a:off x="5919225" y="2264275"/>
            <a:ext cx="846900" cy="374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2800"/>
              <a:buNone/>
              <a:defRPr sz="1000">
                <a:latin typeface="Space Grotesk"/>
                <a:ea typeface="Space Grotesk"/>
                <a:cs typeface="Space Grotesk"/>
                <a:sym typeface="Space Grotesk"/>
              </a:defRPr>
            </a:lvl1pPr>
            <a:lvl2pPr lvl="1" algn="ctr">
              <a:lnSpc>
                <a:spcPct val="115000"/>
              </a:lnSpc>
              <a:spcBef>
                <a:spcPts val="0"/>
              </a:spcBef>
              <a:spcAft>
                <a:spcPts val="0"/>
              </a:spcAft>
              <a:buSzPts val="2800"/>
              <a:buNone/>
              <a:defRPr sz="1000"/>
            </a:lvl2pPr>
            <a:lvl3pPr lvl="2" algn="ctr">
              <a:lnSpc>
                <a:spcPct val="115000"/>
              </a:lnSpc>
              <a:spcBef>
                <a:spcPts val="0"/>
              </a:spcBef>
              <a:spcAft>
                <a:spcPts val="0"/>
              </a:spcAft>
              <a:buSzPts val="2800"/>
              <a:buNone/>
              <a:defRPr sz="1000"/>
            </a:lvl3pPr>
            <a:lvl4pPr lvl="3" algn="ctr">
              <a:lnSpc>
                <a:spcPct val="115000"/>
              </a:lnSpc>
              <a:spcBef>
                <a:spcPts val="0"/>
              </a:spcBef>
              <a:spcAft>
                <a:spcPts val="0"/>
              </a:spcAft>
              <a:buSzPts val="2800"/>
              <a:buNone/>
              <a:defRPr sz="1000"/>
            </a:lvl4pPr>
            <a:lvl5pPr lvl="4" algn="ctr">
              <a:lnSpc>
                <a:spcPct val="115000"/>
              </a:lnSpc>
              <a:spcBef>
                <a:spcPts val="0"/>
              </a:spcBef>
              <a:spcAft>
                <a:spcPts val="0"/>
              </a:spcAft>
              <a:buSzPts val="2800"/>
              <a:buNone/>
              <a:defRPr sz="1000"/>
            </a:lvl5pPr>
            <a:lvl6pPr lvl="5" algn="ctr">
              <a:lnSpc>
                <a:spcPct val="115000"/>
              </a:lnSpc>
              <a:spcBef>
                <a:spcPts val="0"/>
              </a:spcBef>
              <a:spcAft>
                <a:spcPts val="0"/>
              </a:spcAft>
              <a:buSzPts val="2800"/>
              <a:buNone/>
              <a:defRPr sz="1000"/>
            </a:lvl6pPr>
            <a:lvl7pPr lvl="6" algn="ctr">
              <a:lnSpc>
                <a:spcPct val="115000"/>
              </a:lnSpc>
              <a:spcBef>
                <a:spcPts val="0"/>
              </a:spcBef>
              <a:spcAft>
                <a:spcPts val="0"/>
              </a:spcAft>
              <a:buSzPts val="2800"/>
              <a:buNone/>
              <a:defRPr sz="1000"/>
            </a:lvl7pPr>
            <a:lvl8pPr lvl="7" algn="ctr">
              <a:lnSpc>
                <a:spcPct val="115000"/>
              </a:lnSpc>
              <a:spcBef>
                <a:spcPts val="0"/>
              </a:spcBef>
              <a:spcAft>
                <a:spcPts val="0"/>
              </a:spcAft>
              <a:buSzPts val="2800"/>
              <a:buNone/>
              <a:defRPr sz="1000"/>
            </a:lvl8pPr>
            <a:lvl9pPr lvl="8" algn="ctr">
              <a:lnSpc>
                <a:spcPct val="115000"/>
              </a:lnSpc>
              <a:spcBef>
                <a:spcPts val="0"/>
              </a:spcBef>
              <a:spcAft>
                <a:spcPts val="0"/>
              </a:spcAft>
              <a:buSzPts val="2800"/>
              <a:buNone/>
              <a:defRPr sz="1000"/>
            </a:lvl9pPr>
          </a:lstStyle>
          <a:p/>
        </p:txBody>
      </p:sp>
      <p:sp>
        <p:nvSpPr>
          <p:cNvPr id="244" name="Google Shape;244;p24"/>
          <p:cNvSpPr txBox="1"/>
          <p:nvPr>
            <p:ph idx="5" type="title"/>
          </p:nvPr>
        </p:nvSpPr>
        <p:spPr>
          <a:xfrm>
            <a:off x="7251700" y="2378650"/>
            <a:ext cx="846900" cy="374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2800"/>
              <a:buNone/>
              <a:defRPr sz="1000">
                <a:solidFill>
                  <a:schemeClr val="accen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lvl2pPr>
            <a:lvl3pPr lvl="2" algn="ctr">
              <a:lnSpc>
                <a:spcPct val="115000"/>
              </a:lnSpc>
              <a:spcBef>
                <a:spcPts val="0"/>
              </a:spcBef>
              <a:spcAft>
                <a:spcPts val="0"/>
              </a:spcAft>
              <a:buSzPts val="2800"/>
              <a:buNone/>
              <a:defRPr sz="1000"/>
            </a:lvl3pPr>
            <a:lvl4pPr lvl="3" algn="ctr">
              <a:lnSpc>
                <a:spcPct val="115000"/>
              </a:lnSpc>
              <a:spcBef>
                <a:spcPts val="0"/>
              </a:spcBef>
              <a:spcAft>
                <a:spcPts val="0"/>
              </a:spcAft>
              <a:buSzPts val="2800"/>
              <a:buNone/>
              <a:defRPr sz="1000"/>
            </a:lvl4pPr>
            <a:lvl5pPr lvl="4" algn="ctr">
              <a:lnSpc>
                <a:spcPct val="115000"/>
              </a:lnSpc>
              <a:spcBef>
                <a:spcPts val="0"/>
              </a:spcBef>
              <a:spcAft>
                <a:spcPts val="0"/>
              </a:spcAft>
              <a:buSzPts val="2800"/>
              <a:buNone/>
              <a:defRPr sz="1000"/>
            </a:lvl5pPr>
            <a:lvl6pPr lvl="5" algn="ctr">
              <a:lnSpc>
                <a:spcPct val="115000"/>
              </a:lnSpc>
              <a:spcBef>
                <a:spcPts val="0"/>
              </a:spcBef>
              <a:spcAft>
                <a:spcPts val="0"/>
              </a:spcAft>
              <a:buSzPts val="2800"/>
              <a:buNone/>
              <a:defRPr sz="1000"/>
            </a:lvl6pPr>
            <a:lvl7pPr lvl="6" algn="ctr">
              <a:lnSpc>
                <a:spcPct val="115000"/>
              </a:lnSpc>
              <a:spcBef>
                <a:spcPts val="0"/>
              </a:spcBef>
              <a:spcAft>
                <a:spcPts val="0"/>
              </a:spcAft>
              <a:buSzPts val="2800"/>
              <a:buNone/>
              <a:defRPr sz="1000"/>
            </a:lvl7pPr>
            <a:lvl8pPr lvl="7" algn="ctr">
              <a:lnSpc>
                <a:spcPct val="115000"/>
              </a:lnSpc>
              <a:spcBef>
                <a:spcPts val="0"/>
              </a:spcBef>
              <a:spcAft>
                <a:spcPts val="0"/>
              </a:spcAft>
              <a:buSzPts val="2800"/>
              <a:buNone/>
              <a:defRPr sz="1000"/>
            </a:lvl8pPr>
            <a:lvl9pPr lvl="8" algn="ctr">
              <a:lnSpc>
                <a:spcPct val="115000"/>
              </a:lnSpc>
              <a:spcBef>
                <a:spcPts val="0"/>
              </a:spcBef>
              <a:spcAft>
                <a:spcPts val="0"/>
              </a:spcAft>
              <a:buSzPts val="2800"/>
              <a:buNone/>
              <a:defRPr sz="1000"/>
            </a:lvl9pPr>
          </a:lstStyle>
          <a:p/>
        </p:txBody>
      </p:sp>
      <p:sp>
        <p:nvSpPr>
          <p:cNvPr id="245" name="Google Shape;245;p24"/>
          <p:cNvSpPr txBox="1"/>
          <p:nvPr>
            <p:ph idx="6" type="title"/>
          </p:nvPr>
        </p:nvSpPr>
        <p:spPr>
          <a:xfrm>
            <a:off x="4390704" y="3906725"/>
            <a:ext cx="846900" cy="374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2800"/>
              <a:buNone/>
              <a:defRPr sz="1000">
                <a:solidFill>
                  <a:schemeClr val="accen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46" name="Google Shape;246;p24"/>
          <p:cNvSpPr txBox="1"/>
          <p:nvPr>
            <p:ph idx="7" type="title"/>
          </p:nvPr>
        </p:nvSpPr>
        <p:spPr>
          <a:xfrm>
            <a:off x="5919225" y="3768600"/>
            <a:ext cx="846900" cy="374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2800"/>
              <a:buNone/>
              <a:defRPr sz="1000">
                <a:latin typeface="Space Grotesk"/>
                <a:ea typeface="Space Grotesk"/>
                <a:cs typeface="Space Grotesk"/>
                <a:sym typeface="Space Grotesk"/>
              </a:defRPr>
            </a:lvl1pPr>
            <a:lvl2pPr lvl="1" algn="ctr">
              <a:lnSpc>
                <a:spcPct val="115000"/>
              </a:lnSpc>
              <a:spcBef>
                <a:spcPts val="0"/>
              </a:spcBef>
              <a:spcAft>
                <a:spcPts val="0"/>
              </a:spcAft>
              <a:buSzPts val="2800"/>
              <a:buNone/>
              <a:defRPr sz="1000"/>
            </a:lvl2pPr>
            <a:lvl3pPr lvl="2" algn="ctr">
              <a:lnSpc>
                <a:spcPct val="115000"/>
              </a:lnSpc>
              <a:spcBef>
                <a:spcPts val="0"/>
              </a:spcBef>
              <a:spcAft>
                <a:spcPts val="0"/>
              </a:spcAft>
              <a:buSzPts val="2800"/>
              <a:buNone/>
              <a:defRPr sz="1000"/>
            </a:lvl3pPr>
            <a:lvl4pPr lvl="3" algn="ctr">
              <a:lnSpc>
                <a:spcPct val="115000"/>
              </a:lnSpc>
              <a:spcBef>
                <a:spcPts val="0"/>
              </a:spcBef>
              <a:spcAft>
                <a:spcPts val="0"/>
              </a:spcAft>
              <a:buSzPts val="2800"/>
              <a:buNone/>
              <a:defRPr sz="1000"/>
            </a:lvl4pPr>
            <a:lvl5pPr lvl="4" algn="ctr">
              <a:lnSpc>
                <a:spcPct val="115000"/>
              </a:lnSpc>
              <a:spcBef>
                <a:spcPts val="0"/>
              </a:spcBef>
              <a:spcAft>
                <a:spcPts val="0"/>
              </a:spcAft>
              <a:buSzPts val="2800"/>
              <a:buNone/>
              <a:defRPr sz="1000"/>
            </a:lvl5pPr>
            <a:lvl6pPr lvl="5" algn="ctr">
              <a:lnSpc>
                <a:spcPct val="115000"/>
              </a:lnSpc>
              <a:spcBef>
                <a:spcPts val="0"/>
              </a:spcBef>
              <a:spcAft>
                <a:spcPts val="0"/>
              </a:spcAft>
              <a:buSzPts val="2800"/>
              <a:buNone/>
              <a:defRPr sz="1000"/>
            </a:lvl6pPr>
            <a:lvl7pPr lvl="6" algn="ctr">
              <a:lnSpc>
                <a:spcPct val="115000"/>
              </a:lnSpc>
              <a:spcBef>
                <a:spcPts val="0"/>
              </a:spcBef>
              <a:spcAft>
                <a:spcPts val="0"/>
              </a:spcAft>
              <a:buSzPts val="2800"/>
              <a:buNone/>
              <a:defRPr sz="1000"/>
            </a:lvl7pPr>
            <a:lvl8pPr lvl="7" algn="ctr">
              <a:lnSpc>
                <a:spcPct val="115000"/>
              </a:lnSpc>
              <a:spcBef>
                <a:spcPts val="0"/>
              </a:spcBef>
              <a:spcAft>
                <a:spcPts val="0"/>
              </a:spcAft>
              <a:buSzPts val="2800"/>
              <a:buNone/>
              <a:defRPr sz="1000"/>
            </a:lvl8pPr>
            <a:lvl9pPr lvl="8" algn="ctr">
              <a:lnSpc>
                <a:spcPct val="115000"/>
              </a:lnSpc>
              <a:spcBef>
                <a:spcPts val="0"/>
              </a:spcBef>
              <a:spcAft>
                <a:spcPts val="0"/>
              </a:spcAft>
              <a:buSzPts val="2800"/>
              <a:buNone/>
              <a:defRPr sz="1000"/>
            </a:lvl9pPr>
          </a:lstStyle>
          <a:p/>
        </p:txBody>
      </p:sp>
      <p:sp>
        <p:nvSpPr>
          <p:cNvPr id="247" name="Google Shape;247;p24"/>
          <p:cNvSpPr txBox="1"/>
          <p:nvPr>
            <p:ph idx="8" type="title"/>
          </p:nvPr>
        </p:nvSpPr>
        <p:spPr>
          <a:xfrm>
            <a:off x="7520025" y="3641175"/>
            <a:ext cx="846900" cy="374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2800"/>
              <a:buNone/>
              <a:defRPr sz="1000">
                <a:solidFill>
                  <a:schemeClr val="accent5"/>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lvl2pPr>
            <a:lvl3pPr lvl="2" algn="ctr">
              <a:lnSpc>
                <a:spcPct val="115000"/>
              </a:lnSpc>
              <a:spcBef>
                <a:spcPts val="0"/>
              </a:spcBef>
              <a:spcAft>
                <a:spcPts val="0"/>
              </a:spcAft>
              <a:buSzPts val="2800"/>
              <a:buNone/>
              <a:defRPr sz="1000"/>
            </a:lvl3pPr>
            <a:lvl4pPr lvl="3" algn="ctr">
              <a:lnSpc>
                <a:spcPct val="115000"/>
              </a:lnSpc>
              <a:spcBef>
                <a:spcPts val="0"/>
              </a:spcBef>
              <a:spcAft>
                <a:spcPts val="0"/>
              </a:spcAft>
              <a:buSzPts val="2800"/>
              <a:buNone/>
              <a:defRPr sz="1000"/>
            </a:lvl4pPr>
            <a:lvl5pPr lvl="4" algn="ctr">
              <a:lnSpc>
                <a:spcPct val="115000"/>
              </a:lnSpc>
              <a:spcBef>
                <a:spcPts val="0"/>
              </a:spcBef>
              <a:spcAft>
                <a:spcPts val="0"/>
              </a:spcAft>
              <a:buSzPts val="2800"/>
              <a:buNone/>
              <a:defRPr sz="1000"/>
            </a:lvl5pPr>
            <a:lvl6pPr lvl="5" algn="ctr">
              <a:lnSpc>
                <a:spcPct val="115000"/>
              </a:lnSpc>
              <a:spcBef>
                <a:spcPts val="0"/>
              </a:spcBef>
              <a:spcAft>
                <a:spcPts val="0"/>
              </a:spcAft>
              <a:buSzPts val="2800"/>
              <a:buNone/>
              <a:defRPr sz="1000"/>
            </a:lvl6pPr>
            <a:lvl7pPr lvl="6" algn="ctr">
              <a:lnSpc>
                <a:spcPct val="115000"/>
              </a:lnSpc>
              <a:spcBef>
                <a:spcPts val="0"/>
              </a:spcBef>
              <a:spcAft>
                <a:spcPts val="0"/>
              </a:spcAft>
              <a:buSzPts val="2800"/>
              <a:buNone/>
              <a:defRPr sz="1000"/>
            </a:lvl7pPr>
            <a:lvl8pPr lvl="7" algn="ctr">
              <a:lnSpc>
                <a:spcPct val="115000"/>
              </a:lnSpc>
              <a:spcBef>
                <a:spcPts val="0"/>
              </a:spcBef>
              <a:spcAft>
                <a:spcPts val="0"/>
              </a:spcAft>
              <a:buSzPts val="2800"/>
              <a:buNone/>
              <a:defRPr sz="1000"/>
            </a:lvl8pPr>
            <a:lvl9pPr lvl="8" algn="ctr">
              <a:lnSpc>
                <a:spcPct val="115000"/>
              </a:lnSpc>
              <a:spcBef>
                <a:spcPts val="0"/>
              </a:spcBef>
              <a:spcAft>
                <a:spcPts val="0"/>
              </a:spcAft>
              <a:buSzPts val="2800"/>
              <a:buNone/>
              <a:defRPr sz="1000"/>
            </a:lvl9pPr>
          </a:lstStyle>
          <a:p/>
        </p:txBody>
      </p:sp>
      <p:sp>
        <p:nvSpPr>
          <p:cNvPr id="248" name="Google Shape;248;p24"/>
          <p:cNvSpPr txBox="1"/>
          <p:nvPr>
            <p:ph idx="9" type="title"/>
          </p:nvPr>
        </p:nvSpPr>
        <p:spPr>
          <a:xfrm>
            <a:off x="4390704" y="898075"/>
            <a:ext cx="846900" cy="374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2800"/>
              <a:buNone/>
              <a:defRPr sz="1000">
                <a:solidFill>
                  <a:schemeClr val="accent4"/>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lvl2pPr>
            <a:lvl3pPr lvl="2" algn="ctr">
              <a:lnSpc>
                <a:spcPct val="115000"/>
              </a:lnSpc>
              <a:spcBef>
                <a:spcPts val="0"/>
              </a:spcBef>
              <a:spcAft>
                <a:spcPts val="0"/>
              </a:spcAft>
              <a:buSzPts val="2800"/>
              <a:buNone/>
              <a:defRPr sz="1000"/>
            </a:lvl3pPr>
            <a:lvl4pPr lvl="3" algn="ctr">
              <a:lnSpc>
                <a:spcPct val="115000"/>
              </a:lnSpc>
              <a:spcBef>
                <a:spcPts val="0"/>
              </a:spcBef>
              <a:spcAft>
                <a:spcPts val="0"/>
              </a:spcAft>
              <a:buSzPts val="2800"/>
              <a:buNone/>
              <a:defRPr sz="1000"/>
            </a:lvl4pPr>
            <a:lvl5pPr lvl="4" algn="ctr">
              <a:lnSpc>
                <a:spcPct val="115000"/>
              </a:lnSpc>
              <a:spcBef>
                <a:spcPts val="0"/>
              </a:spcBef>
              <a:spcAft>
                <a:spcPts val="0"/>
              </a:spcAft>
              <a:buSzPts val="2800"/>
              <a:buNone/>
              <a:defRPr sz="1000"/>
            </a:lvl5pPr>
            <a:lvl6pPr lvl="5" algn="ctr">
              <a:lnSpc>
                <a:spcPct val="115000"/>
              </a:lnSpc>
              <a:spcBef>
                <a:spcPts val="0"/>
              </a:spcBef>
              <a:spcAft>
                <a:spcPts val="0"/>
              </a:spcAft>
              <a:buSzPts val="2800"/>
              <a:buNone/>
              <a:defRPr sz="1000"/>
            </a:lvl6pPr>
            <a:lvl7pPr lvl="6" algn="ctr">
              <a:lnSpc>
                <a:spcPct val="115000"/>
              </a:lnSpc>
              <a:spcBef>
                <a:spcPts val="0"/>
              </a:spcBef>
              <a:spcAft>
                <a:spcPts val="0"/>
              </a:spcAft>
              <a:buSzPts val="2800"/>
              <a:buNone/>
              <a:defRPr sz="1000"/>
            </a:lvl7pPr>
            <a:lvl8pPr lvl="7" algn="ctr">
              <a:lnSpc>
                <a:spcPct val="115000"/>
              </a:lnSpc>
              <a:spcBef>
                <a:spcPts val="0"/>
              </a:spcBef>
              <a:spcAft>
                <a:spcPts val="0"/>
              </a:spcAft>
              <a:buSzPts val="2800"/>
              <a:buNone/>
              <a:defRPr sz="1000"/>
            </a:lvl8pPr>
            <a:lvl9pPr lvl="8" algn="ctr">
              <a:lnSpc>
                <a:spcPct val="115000"/>
              </a:lnSpc>
              <a:spcBef>
                <a:spcPts val="0"/>
              </a:spcBef>
              <a:spcAft>
                <a:spcPts val="0"/>
              </a:spcAft>
              <a:buSzPts val="2800"/>
              <a:buNone/>
              <a:defRPr sz="1000"/>
            </a:lvl9pPr>
          </a:lstStyle>
          <a:p/>
        </p:txBody>
      </p:sp>
      <p:sp>
        <p:nvSpPr>
          <p:cNvPr id="249" name="Google Shape;249;p24"/>
          <p:cNvSpPr txBox="1"/>
          <p:nvPr>
            <p:ph idx="13" type="title"/>
          </p:nvPr>
        </p:nvSpPr>
        <p:spPr>
          <a:xfrm>
            <a:off x="5992500" y="977450"/>
            <a:ext cx="846900" cy="374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2800"/>
              <a:buNone/>
              <a:defRPr sz="1000">
                <a:solidFill>
                  <a:schemeClr val="l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50" name="Google Shape;250;p24"/>
          <p:cNvSpPr txBox="1"/>
          <p:nvPr>
            <p:ph idx="14" type="title"/>
          </p:nvPr>
        </p:nvSpPr>
        <p:spPr>
          <a:xfrm>
            <a:off x="257707" y="3448488"/>
            <a:ext cx="943500" cy="416700"/>
          </a:xfrm>
          <a:prstGeom prst="rect">
            <a:avLst/>
          </a:prstGeom>
          <a:solidFill>
            <a:schemeClr val="dk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rmAutofit/>
          </a:bodyPr>
          <a:lstStyle>
            <a:lvl1pPr lvl="0" algn="ctr">
              <a:lnSpc>
                <a:spcPct val="90000"/>
              </a:lnSpc>
              <a:spcBef>
                <a:spcPts val="0"/>
              </a:spcBef>
              <a:spcAft>
                <a:spcPts val="0"/>
              </a:spcAft>
              <a:buSzPts val="2800"/>
              <a:buNone/>
              <a:defRPr sz="1000">
                <a:solidFill>
                  <a:schemeClr val="l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51" name="Google Shape;251;p24"/>
          <p:cNvSpPr txBox="1"/>
          <p:nvPr>
            <p:ph idx="15" type="title"/>
          </p:nvPr>
        </p:nvSpPr>
        <p:spPr>
          <a:xfrm>
            <a:off x="257707" y="3961275"/>
            <a:ext cx="943500" cy="416700"/>
          </a:xfrm>
          <a:prstGeom prst="rect">
            <a:avLst/>
          </a:prstGeom>
          <a:solidFill>
            <a:schemeClr val="dk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rmAutofit/>
          </a:bodyPr>
          <a:lstStyle>
            <a:lvl1pPr lvl="0" algn="ctr">
              <a:lnSpc>
                <a:spcPct val="90000"/>
              </a:lnSpc>
              <a:spcBef>
                <a:spcPts val="0"/>
              </a:spcBef>
              <a:spcAft>
                <a:spcPts val="0"/>
              </a:spcAft>
              <a:buSzPts val="2800"/>
              <a:buNone/>
              <a:defRPr sz="1000">
                <a:solidFill>
                  <a:schemeClr val="l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52" name="Google Shape;252;p24"/>
          <p:cNvSpPr txBox="1"/>
          <p:nvPr>
            <p:ph idx="16" type="title"/>
          </p:nvPr>
        </p:nvSpPr>
        <p:spPr>
          <a:xfrm>
            <a:off x="1311836" y="3961287"/>
            <a:ext cx="943500" cy="416700"/>
          </a:xfrm>
          <a:prstGeom prst="rect">
            <a:avLst/>
          </a:prstGeom>
          <a:solidFill>
            <a:schemeClr val="dk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rmAutofit/>
          </a:bodyPr>
          <a:lstStyle>
            <a:lvl1pPr lvl="0" algn="ctr">
              <a:lnSpc>
                <a:spcPct val="90000"/>
              </a:lnSpc>
              <a:spcBef>
                <a:spcPts val="0"/>
              </a:spcBef>
              <a:spcAft>
                <a:spcPts val="0"/>
              </a:spcAft>
              <a:buSzPts val="2800"/>
              <a:buNone/>
              <a:defRPr sz="1000">
                <a:solidFill>
                  <a:schemeClr val="l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53" name="Google Shape;253;p24"/>
          <p:cNvSpPr txBox="1"/>
          <p:nvPr>
            <p:ph idx="17" type="title"/>
          </p:nvPr>
        </p:nvSpPr>
        <p:spPr>
          <a:xfrm>
            <a:off x="2365953" y="3961287"/>
            <a:ext cx="943500" cy="416700"/>
          </a:xfrm>
          <a:prstGeom prst="rect">
            <a:avLst/>
          </a:prstGeom>
          <a:solidFill>
            <a:schemeClr val="dk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rmAutofit/>
          </a:bodyPr>
          <a:lstStyle>
            <a:lvl1pPr lvl="0" algn="ctr">
              <a:lnSpc>
                <a:spcPct val="90000"/>
              </a:lnSpc>
              <a:spcBef>
                <a:spcPts val="0"/>
              </a:spcBef>
              <a:spcAft>
                <a:spcPts val="0"/>
              </a:spcAft>
              <a:buSzPts val="2800"/>
              <a:buNone/>
              <a:defRPr sz="1000">
                <a:solidFill>
                  <a:schemeClr val="l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54" name="Google Shape;254;p24"/>
          <p:cNvSpPr txBox="1"/>
          <p:nvPr>
            <p:ph idx="18" type="title"/>
          </p:nvPr>
        </p:nvSpPr>
        <p:spPr>
          <a:xfrm>
            <a:off x="257707" y="4474062"/>
            <a:ext cx="943500" cy="416700"/>
          </a:xfrm>
          <a:prstGeom prst="rect">
            <a:avLst/>
          </a:prstGeom>
          <a:solidFill>
            <a:schemeClr val="dk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rmAutofit/>
          </a:bodyPr>
          <a:lstStyle>
            <a:lvl1pPr lvl="0" algn="ctr">
              <a:lnSpc>
                <a:spcPct val="90000"/>
              </a:lnSpc>
              <a:spcBef>
                <a:spcPts val="0"/>
              </a:spcBef>
              <a:spcAft>
                <a:spcPts val="0"/>
              </a:spcAft>
              <a:buSzPts val="2800"/>
              <a:buNone/>
              <a:defRPr sz="1000">
                <a:solidFill>
                  <a:schemeClr val="l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55" name="Google Shape;255;p24"/>
          <p:cNvSpPr txBox="1"/>
          <p:nvPr>
            <p:ph idx="19" type="title"/>
          </p:nvPr>
        </p:nvSpPr>
        <p:spPr>
          <a:xfrm>
            <a:off x="1311836" y="4474074"/>
            <a:ext cx="943500" cy="416700"/>
          </a:xfrm>
          <a:prstGeom prst="rect">
            <a:avLst/>
          </a:prstGeom>
          <a:solidFill>
            <a:schemeClr val="dk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rmAutofit/>
          </a:bodyPr>
          <a:lstStyle>
            <a:lvl1pPr lvl="0" algn="ctr">
              <a:lnSpc>
                <a:spcPct val="90000"/>
              </a:lnSpc>
              <a:spcBef>
                <a:spcPts val="0"/>
              </a:spcBef>
              <a:spcAft>
                <a:spcPts val="0"/>
              </a:spcAft>
              <a:buSzPts val="2800"/>
              <a:buNone/>
              <a:defRPr sz="1000">
                <a:solidFill>
                  <a:schemeClr val="l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56" name="Google Shape;256;p24"/>
          <p:cNvSpPr txBox="1"/>
          <p:nvPr>
            <p:ph idx="20" type="title"/>
          </p:nvPr>
        </p:nvSpPr>
        <p:spPr>
          <a:xfrm>
            <a:off x="2365953" y="4474074"/>
            <a:ext cx="943500" cy="416700"/>
          </a:xfrm>
          <a:prstGeom prst="rect">
            <a:avLst/>
          </a:prstGeom>
          <a:solidFill>
            <a:schemeClr val="dk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rmAutofit/>
          </a:bodyPr>
          <a:lstStyle>
            <a:lvl1pPr lvl="0" algn="ctr">
              <a:lnSpc>
                <a:spcPct val="90000"/>
              </a:lnSpc>
              <a:spcBef>
                <a:spcPts val="0"/>
              </a:spcBef>
              <a:spcAft>
                <a:spcPts val="0"/>
              </a:spcAft>
              <a:buSzPts val="2800"/>
              <a:buNone/>
              <a:defRPr sz="1000">
                <a:solidFill>
                  <a:schemeClr val="l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57" name="Google Shape;257;p24"/>
          <p:cNvSpPr txBox="1"/>
          <p:nvPr>
            <p:ph idx="21" type="title"/>
          </p:nvPr>
        </p:nvSpPr>
        <p:spPr>
          <a:xfrm>
            <a:off x="1313187" y="3448500"/>
            <a:ext cx="943500" cy="416700"/>
          </a:xfrm>
          <a:prstGeom prst="rect">
            <a:avLst/>
          </a:prstGeom>
          <a:solidFill>
            <a:schemeClr val="dk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rmAutofit/>
          </a:bodyPr>
          <a:lstStyle>
            <a:lvl1pPr lvl="0" algn="ctr">
              <a:lnSpc>
                <a:spcPct val="90000"/>
              </a:lnSpc>
              <a:spcBef>
                <a:spcPts val="0"/>
              </a:spcBef>
              <a:spcAft>
                <a:spcPts val="0"/>
              </a:spcAft>
              <a:buSzPts val="2800"/>
              <a:buNone/>
              <a:defRPr sz="1000">
                <a:solidFill>
                  <a:schemeClr val="l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58" name="Google Shape;258;p24"/>
          <p:cNvSpPr txBox="1"/>
          <p:nvPr>
            <p:ph idx="22" type="title"/>
          </p:nvPr>
        </p:nvSpPr>
        <p:spPr>
          <a:xfrm>
            <a:off x="2365953" y="3448500"/>
            <a:ext cx="943500" cy="416700"/>
          </a:xfrm>
          <a:prstGeom prst="rect">
            <a:avLst/>
          </a:prstGeom>
          <a:solidFill>
            <a:schemeClr val="dk1"/>
          </a:solidFill>
          <a:ln cap="flat" cmpd="sng" w="9525">
            <a:solidFill>
              <a:schemeClr val="lt2"/>
            </a:solidFill>
            <a:prstDash val="solid"/>
            <a:round/>
            <a:headEnd len="sm" w="sm" type="none"/>
            <a:tailEnd len="sm" w="sm" type="none"/>
          </a:ln>
        </p:spPr>
        <p:txBody>
          <a:bodyPr anchorCtr="0" anchor="ctr" bIns="91425" lIns="91425" spcFirstLastPara="1" rIns="91425" wrap="square" tIns="91425">
            <a:normAutofit/>
          </a:bodyPr>
          <a:lstStyle>
            <a:lvl1pPr lvl="0" algn="ctr">
              <a:lnSpc>
                <a:spcPct val="90000"/>
              </a:lnSpc>
              <a:spcBef>
                <a:spcPts val="0"/>
              </a:spcBef>
              <a:spcAft>
                <a:spcPts val="0"/>
              </a:spcAft>
              <a:buSzPts val="2800"/>
              <a:buNone/>
              <a:defRPr sz="1000">
                <a:solidFill>
                  <a:schemeClr val="lt2"/>
                </a:solidFill>
                <a:latin typeface="Space Grotesk"/>
                <a:ea typeface="Space Grotesk"/>
                <a:cs typeface="Space Grotesk"/>
                <a:sym typeface="Space Grotesk"/>
              </a:defRPr>
            </a:lvl1pPr>
            <a:lvl2pPr lvl="1" algn="ctr">
              <a:lnSpc>
                <a:spcPct val="115000"/>
              </a:lnSpc>
              <a:spcBef>
                <a:spcPts val="0"/>
              </a:spcBef>
              <a:spcAft>
                <a:spcPts val="0"/>
              </a:spcAft>
              <a:buSzPts val="2800"/>
              <a:buNone/>
              <a:defRPr sz="1000">
                <a:solidFill>
                  <a:schemeClr val="lt2"/>
                </a:solidFill>
              </a:defRPr>
            </a:lvl2pPr>
            <a:lvl3pPr lvl="2" algn="ctr">
              <a:lnSpc>
                <a:spcPct val="115000"/>
              </a:lnSpc>
              <a:spcBef>
                <a:spcPts val="0"/>
              </a:spcBef>
              <a:spcAft>
                <a:spcPts val="0"/>
              </a:spcAft>
              <a:buSzPts val="2800"/>
              <a:buNone/>
              <a:defRPr sz="1000">
                <a:solidFill>
                  <a:schemeClr val="lt2"/>
                </a:solidFill>
              </a:defRPr>
            </a:lvl3pPr>
            <a:lvl4pPr lvl="3" algn="ctr">
              <a:lnSpc>
                <a:spcPct val="115000"/>
              </a:lnSpc>
              <a:spcBef>
                <a:spcPts val="0"/>
              </a:spcBef>
              <a:spcAft>
                <a:spcPts val="0"/>
              </a:spcAft>
              <a:buSzPts val="2800"/>
              <a:buNone/>
              <a:defRPr sz="1000">
                <a:solidFill>
                  <a:schemeClr val="lt2"/>
                </a:solidFill>
              </a:defRPr>
            </a:lvl4pPr>
            <a:lvl5pPr lvl="4" algn="ctr">
              <a:lnSpc>
                <a:spcPct val="115000"/>
              </a:lnSpc>
              <a:spcBef>
                <a:spcPts val="0"/>
              </a:spcBef>
              <a:spcAft>
                <a:spcPts val="0"/>
              </a:spcAft>
              <a:buSzPts val="2800"/>
              <a:buNone/>
              <a:defRPr sz="1000">
                <a:solidFill>
                  <a:schemeClr val="lt2"/>
                </a:solidFill>
              </a:defRPr>
            </a:lvl5pPr>
            <a:lvl6pPr lvl="5" algn="ctr">
              <a:lnSpc>
                <a:spcPct val="115000"/>
              </a:lnSpc>
              <a:spcBef>
                <a:spcPts val="0"/>
              </a:spcBef>
              <a:spcAft>
                <a:spcPts val="0"/>
              </a:spcAft>
              <a:buSzPts val="2800"/>
              <a:buNone/>
              <a:defRPr sz="1000">
                <a:solidFill>
                  <a:schemeClr val="lt2"/>
                </a:solidFill>
              </a:defRPr>
            </a:lvl6pPr>
            <a:lvl7pPr lvl="6" algn="ctr">
              <a:lnSpc>
                <a:spcPct val="115000"/>
              </a:lnSpc>
              <a:spcBef>
                <a:spcPts val="0"/>
              </a:spcBef>
              <a:spcAft>
                <a:spcPts val="0"/>
              </a:spcAft>
              <a:buSzPts val="2800"/>
              <a:buNone/>
              <a:defRPr sz="1000">
                <a:solidFill>
                  <a:schemeClr val="lt2"/>
                </a:solidFill>
              </a:defRPr>
            </a:lvl7pPr>
            <a:lvl8pPr lvl="7" algn="ctr">
              <a:lnSpc>
                <a:spcPct val="115000"/>
              </a:lnSpc>
              <a:spcBef>
                <a:spcPts val="0"/>
              </a:spcBef>
              <a:spcAft>
                <a:spcPts val="0"/>
              </a:spcAft>
              <a:buSzPts val="2800"/>
              <a:buNone/>
              <a:defRPr sz="1000">
                <a:solidFill>
                  <a:schemeClr val="lt2"/>
                </a:solidFill>
              </a:defRPr>
            </a:lvl8pPr>
            <a:lvl9pPr lvl="8" algn="ctr">
              <a:lnSpc>
                <a:spcPct val="115000"/>
              </a:lnSpc>
              <a:spcBef>
                <a:spcPts val="0"/>
              </a:spcBef>
              <a:spcAft>
                <a:spcPts val="0"/>
              </a:spcAft>
              <a:buSzPts val="2800"/>
              <a:buNone/>
              <a:defRPr sz="1000">
                <a:solidFill>
                  <a:schemeClr val="lt2"/>
                </a:solidFill>
              </a:defRPr>
            </a:lvl9pPr>
          </a:lstStyle>
          <a:p/>
        </p:txBody>
      </p:sp>
      <p:sp>
        <p:nvSpPr>
          <p:cNvPr id="259" name="Google Shape;259;p24"/>
          <p:cNvSpPr txBox="1"/>
          <p:nvPr>
            <p:ph idx="23" type="title"/>
          </p:nvPr>
        </p:nvSpPr>
        <p:spPr>
          <a:xfrm>
            <a:off x="216300" y="226194"/>
            <a:ext cx="4216200" cy="4167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accent5"/>
              </a:buClr>
              <a:buSzPts val="3500"/>
              <a:buFont typeface="Space Grotesk"/>
              <a:buNone/>
              <a:defRPr sz="3500">
                <a:solidFill>
                  <a:schemeClr val="accent5"/>
                </a:solidFill>
                <a:latin typeface="Space Grotesk"/>
                <a:ea typeface="Space Grotesk"/>
                <a:cs typeface="Space Grotesk"/>
                <a:sym typeface="Space Grotesk"/>
              </a:defRPr>
            </a:lvl1pPr>
            <a:lvl2pPr lvl="1">
              <a:lnSpc>
                <a:spcPct val="80000"/>
              </a:lnSpc>
              <a:spcBef>
                <a:spcPts val="0"/>
              </a:spcBef>
              <a:spcAft>
                <a:spcPts val="0"/>
              </a:spcAft>
              <a:buClr>
                <a:schemeClr val="accent5"/>
              </a:buClr>
              <a:buSzPts val="3900"/>
              <a:buFont typeface="Space Grotesk Medium"/>
              <a:buNone/>
              <a:defRPr sz="3900">
                <a:solidFill>
                  <a:schemeClr val="accent5"/>
                </a:solidFill>
              </a:defRPr>
            </a:lvl2pPr>
            <a:lvl3pPr lvl="2">
              <a:lnSpc>
                <a:spcPct val="80000"/>
              </a:lnSpc>
              <a:spcBef>
                <a:spcPts val="0"/>
              </a:spcBef>
              <a:spcAft>
                <a:spcPts val="0"/>
              </a:spcAft>
              <a:buClr>
                <a:schemeClr val="accent5"/>
              </a:buClr>
              <a:buSzPts val="3900"/>
              <a:buFont typeface="Space Grotesk Medium"/>
              <a:buNone/>
              <a:defRPr sz="3900">
                <a:solidFill>
                  <a:schemeClr val="accent5"/>
                </a:solidFill>
              </a:defRPr>
            </a:lvl3pPr>
            <a:lvl4pPr lvl="3">
              <a:lnSpc>
                <a:spcPct val="80000"/>
              </a:lnSpc>
              <a:spcBef>
                <a:spcPts val="0"/>
              </a:spcBef>
              <a:spcAft>
                <a:spcPts val="0"/>
              </a:spcAft>
              <a:buClr>
                <a:schemeClr val="accent5"/>
              </a:buClr>
              <a:buSzPts val="3900"/>
              <a:buFont typeface="Space Grotesk Medium"/>
              <a:buNone/>
              <a:defRPr sz="3900">
                <a:solidFill>
                  <a:schemeClr val="accent5"/>
                </a:solidFill>
              </a:defRPr>
            </a:lvl4pPr>
            <a:lvl5pPr lvl="4">
              <a:lnSpc>
                <a:spcPct val="80000"/>
              </a:lnSpc>
              <a:spcBef>
                <a:spcPts val="0"/>
              </a:spcBef>
              <a:spcAft>
                <a:spcPts val="0"/>
              </a:spcAft>
              <a:buClr>
                <a:schemeClr val="accent5"/>
              </a:buClr>
              <a:buSzPts val="3900"/>
              <a:buFont typeface="Space Grotesk Medium"/>
              <a:buNone/>
              <a:defRPr sz="3900">
                <a:solidFill>
                  <a:schemeClr val="accent5"/>
                </a:solidFill>
              </a:defRPr>
            </a:lvl5pPr>
            <a:lvl6pPr lvl="5">
              <a:lnSpc>
                <a:spcPct val="80000"/>
              </a:lnSpc>
              <a:spcBef>
                <a:spcPts val="0"/>
              </a:spcBef>
              <a:spcAft>
                <a:spcPts val="0"/>
              </a:spcAft>
              <a:buClr>
                <a:schemeClr val="accent5"/>
              </a:buClr>
              <a:buSzPts val="3900"/>
              <a:buFont typeface="Space Grotesk Medium"/>
              <a:buNone/>
              <a:defRPr sz="3900">
                <a:solidFill>
                  <a:schemeClr val="accent5"/>
                </a:solidFill>
              </a:defRPr>
            </a:lvl6pPr>
            <a:lvl7pPr lvl="6">
              <a:lnSpc>
                <a:spcPct val="80000"/>
              </a:lnSpc>
              <a:spcBef>
                <a:spcPts val="0"/>
              </a:spcBef>
              <a:spcAft>
                <a:spcPts val="0"/>
              </a:spcAft>
              <a:buClr>
                <a:schemeClr val="accent5"/>
              </a:buClr>
              <a:buSzPts val="3900"/>
              <a:buFont typeface="Space Grotesk Medium"/>
              <a:buNone/>
              <a:defRPr sz="3900">
                <a:solidFill>
                  <a:schemeClr val="accent5"/>
                </a:solidFill>
              </a:defRPr>
            </a:lvl7pPr>
            <a:lvl8pPr lvl="7">
              <a:lnSpc>
                <a:spcPct val="80000"/>
              </a:lnSpc>
              <a:spcBef>
                <a:spcPts val="0"/>
              </a:spcBef>
              <a:spcAft>
                <a:spcPts val="0"/>
              </a:spcAft>
              <a:buClr>
                <a:schemeClr val="accent5"/>
              </a:buClr>
              <a:buSzPts val="3900"/>
              <a:buFont typeface="Space Grotesk Medium"/>
              <a:buNone/>
              <a:defRPr sz="3900">
                <a:solidFill>
                  <a:schemeClr val="accent5"/>
                </a:solidFill>
              </a:defRPr>
            </a:lvl8pPr>
            <a:lvl9pPr lvl="8">
              <a:lnSpc>
                <a:spcPct val="80000"/>
              </a:lnSpc>
              <a:spcBef>
                <a:spcPts val="0"/>
              </a:spcBef>
              <a:spcAft>
                <a:spcPts val="0"/>
              </a:spcAft>
              <a:buClr>
                <a:schemeClr val="accent5"/>
              </a:buClr>
              <a:buSzPts val="3900"/>
              <a:buFont typeface="Space Grotesk Medium"/>
              <a:buNone/>
              <a:defRPr sz="3900">
                <a:solidFill>
                  <a:schemeClr val="accent5"/>
                </a:solidFill>
              </a:defRPr>
            </a:lvl9pPr>
          </a:lstStyle>
          <a:p/>
        </p:txBody>
      </p:sp>
    </p:spTree>
  </p:cSld>
  <p:clrMapOvr>
    <a:masterClrMapping/>
  </p:clrMapOvr>
  <p:extLst>
    <p:ext uri="{DCECCB84-F9BA-43D5-87BE-67443E8EF086}">
      <p15:sldGuideLst>
        <p15:guide id="1" pos="468">
          <p15:clr>
            <a:srgbClr val="E46962"/>
          </p15:clr>
        </p15:guide>
        <p15:guide id="2" orient="horz" pos="468">
          <p15:clr>
            <a:srgbClr val="E46962"/>
          </p15:clr>
        </p15:guide>
        <p15:guide id="3" orient="horz" pos="3081">
          <p15:clr>
            <a:srgbClr val="E46962"/>
          </p15:clr>
        </p15:guide>
        <p15:guide id="4" pos="5601">
          <p15:clr>
            <a:srgbClr val="E46962"/>
          </p15:clr>
        </p15:guide>
        <p15:guide id="5" pos="5292">
          <p15:clr>
            <a:srgbClr val="E46962"/>
          </p15:clr>
        </p15:guide>
        <p15:guide id="6" orient="horz" pos="159">
          <p15:clr>
            <a:srgbClr val="E46962"/>
          </p15:clr>
        </p15:guide>
        <p15:guide id="7" orient="horz" pos="2772">
          <p15:clr>
            <a:srgbClr val="E46962"/>
          </p15:clr>
        </p15:guide>
        <p15:guide id="8" pos="159">
          <p15:clr>
            <a:srgbClr val="E46962"/>
          </p15:clr>
        </p15:guide>
        <p15:guide id="9" pos="2268">
          <p15:clr>
            <a:srgbClr val="E46962"/>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p">
  <p:cSld name="BLANK_1_1_1_1_1_1_1_1_1_1_1_1_1_1_1_1_2">
    <p:bg>
      <p:bgPr>
        <a:solidFill>
          <a:schemeClr val="dk1"/>
        </a:solidFill>
      </p:bgPr>
    </p:bg>
    <p:spTree>
      <p:nvGrpSpPr>
        <p:cNvPr id="260" name="Shape 260"/>
        <p:cNvGrpSpPr/>
        <p:nvPr/>
      </p:nvGrpSpPr>
      <p:grpSpPr>
        <a:xfrm>
          <a:off x="0" y="0"/>
          <a:ext cx="0" cy="0"/>
          <a:chOff x="0" y="0"/>
          <a:chExt cx="0" cy="0"/>
        </a:xfrm>
      </p:grpSpPr>
      <p:sp>
        <p:nvSpPr>
          <p:cNvPr id="261" name="Google Shape;261;p25"/>
          <p:cNvSpPr txBox="1"/>
          <p:nvPr>
            <p:ph type="title"/>
          </p:nvPr>
        </p:nvSpPr>
        <p:spPr>
          <a:xfrm>
            <a:off x="236975" y="4424350"/>
            <a:ext cx="4213800" cy="542100"/>
          </a:xfrm>
          <a:prstGeom prst="rect">
            <a:avLst/>
          </a:prstGeom>
        </p:spPr>
        <p:txBody>
          <a:bodyPr anchorCtr="0" anchor="b" bIns="0" lIns="0" spcFirstLastPara="1" rIns="0" wrap="square" tIns="0">
            <a:noAutofit/>
          </a:bodyPr>
          <a:lstStyle>
            <a:lvl1pPr lvl="0">
              <a:lnSpc>
                <a:spcPct val="80000"/>
              </a:lnSpc>
              <a:spcBef>
                <a:spcPts val="0"/>
              </a:spcBef>
              <a:spcAft>
                <a:spcPts val="0"/>
              </a:spcAft>
              <a:buSzPts val="2800"/>
              <a:buNone/>
              <a:defRPr sz="3500">
                <a:solidFill>
                  <a:schemeClr val="accent5"/>
                </a:solidFill>
              </a:defRPr>
            </a:lvl1pPr>
            <a:lvl2pPr lvl="1">
              <a:lnSpc>
                <a:spcPct val="115000"/>
              </a:lnSpc>
              <a:spcBef>
                <a:spcPts val="0"/>
              </a:spcBef>
              <a:spcAft>
                <a:spcPts val="0"/>
              </a:spcAft>
              <a:buSzPts val="2800"/>
              <a:buNone/>
              <a:defRPr sz="3900">
                <a:solidFill>
                  <a:schemeClr val="accent5"/>
                </a:solidFill>
              </a:defRPr>
            </a:lvl2pPr>
            <a:lvl3pPr lvl="2">
              <a:lnSpc>
                <a:spcPct val="115000"/>
              </a:lnSpc>
              <a:spcBef>
                <a:spcPts val="0"/>
              </a:spcBef>
              <a:spcAft>
                <a:spcPts val="0"/>
              </a:spcAft>
              <a:buSzPts val="2800"/>
              <a:buNone/>
              <a:defRPr sz="3900">
                <a:solidFill>
                  <a:schemeClr val="accent5"/>
                </a:solidFill>
              </a:defRPr>
            </a:lvl3pPr>
            <a:lvl4pPr lvl="3">
              <a:lnSpc>
                <a:spcPct val="115000"/>
              </a:lnSpc>
              <a:spcBef>
                <a:spcPts val="0"/>
              </a:spcBef>
              <a:spcAft>
                <a:spcPts val="0"/>
              </a:spcAft>
              <a:buSzPts val="2800"/>
              <a:buNone/>
              <a:defRPr sz="3900">
                <a:solidFill>
                  <a:schemeClr val="accent5"/>
                </a:solidFill>
              </a:defRPr>
            </a:lvl4pPr>
            <a:lvl5pPr lvl="4">
              <a:lnSpc>
                <a:spcPct val="115000"/>
              </a:lnSpc>
              <a:spcBef>
                <a:spcPts val="0"/>
              </a:spcBef>
              <a:spcAft>
                <a:spcPts val="0"/>
              </a:spcAft>
              <a:buSzPts val="2800"/>
              <a:buNone/>
              <a:defRPr sz="3900">
                <a:solidFill>
                  <a:schemeClr val="accent5"/>
                </a:solidFill>
              </a:defRPr>
            </a:lvl5pPr>
            <a:lvl6pPr lvl="5">
              <a:lnSpc>
                <a:spcPct val="115000"/>
              </a:lnSpc>
              <a:spcBef>
                <a:spcPts val="0"/>
              </a:spcBef>
              <a:spcAft>
                <a:spcPts val="0"/>
              </a:spcAft>
              <a:buSzPts val="2800"/>
              <a:buNone/>
              <a:defRPr sz="3900">
                <a:solidFill>
                  <a:schemeClr val="accent5"/>
                </a:solidFill>
              </a:defRPr>
            </a:lvl6pPr>
            <a:lvl7pPr lvl="6">
              <a:lnSpc>
                <a:spcPct val="115000"/>
              </a:lnSpc>
              <a:spcBef>
                <a:spcPts val="0"/>
              </a:spcBef>
              <a:spcAft>
                <a:spcPts val="0"/>
              </a:spcAft>
              <a:buSzPts val="2800"/>
              <a:buNone/>
              <a:defRPr sz="3900">
                <a:solidFill>
                  <a:schemeClr val="accent5"/>
                </a:solidFill>
              </a:defRPr>
            </a:lvl7pPr>
            <a:lvl8pPr lvl="7">
              <a:lnSpc>
                <a:spcPct val="115000"/>
              </a:lnSpc>
              <a:spcBef>
                <a:spcPts val="0"/>
              </a:spcBef>
              <a:spcAft>
                <a:spcPts val="0"/>
              </a:spcAft>
              <a:buSzPts val="2800"/>
              <a:buNone/>
              <a:defRPr sz="3900">
                <a:solidFill>
                  <a:schemeClr val="accent5"/>
                </a:solidFill>
              </a:defRPr>
            </a:lvl8pPr>
            <a:lvl9pPr lvl="8">
              <a:lnSpc>
                <a:spcPct val="115000"/>
              </a:lnSpc>
              <a:spcBef>
                <a:spcPts val="0"/>
              </a:spcBef>
              <a:spcAft>
                <a:spcPts val="0"/>
              </a:spcAft>
              <a:buSzPts val="2800"/>
              <a:buNone/>
              <a:defRPr sz="3900">
                <a:solidFill>
                  <a:schemeClr val="accent5"/>
                </a:solidFill>
              </a:defRPr>
            </a:lvl9pPr>
          </a:lstStyle>
          <a:p/>
        </p:txBody>
      </p:sp>
      <p:sp>
        <p:nvSpPr>
          <p:cNvPr id="262" name="Google Shape;262;p25"/>
          <p:cNvSpPr txBox="1"/>
          <p:nvPr>
            <p:ph idx="1" type="subTitle"/>
          </p:nvPr>
        </p:nvSpPr>
        <p:spPr>
          <a:xfrm>
            <a:off x="6248450" y="4424346"/>
            <a:ext cx="2847300" cy="466500"/>
          </a:xfrm>
          <a:prstGeom prst="rect">
            <a:avLst/>
          </a:prstGeom>
        </p:spPr>
        <p:txBody>
          <a:bodyPr anchorCtr="0" anchor="b" bIns="0" lIns="0" spcFirstLastPara="1" rIns="0" wrap="square" tIns="0">
            <a:noAutofit/>
          </a:bodyPr>
          <a:lstStyle>
            <a:lvl1pPr lvl="0">
              <a:lnSpc>
                <a:spcPct val="80000"/>
              </a:lnSpc>
              <a:spcBef>
                <a:spcPts val="0"/>
              </a:spcBef>
              <a:spcAft>
                <a:spcPts val="0"/>
              </a:spcAft>
              <a:buClr>
                <a:schemeClr val="lt2"/>
              </a:buClr>
              <a:buSzPts val="1500"/>
              <a:buFont typeface="Space Grotesk Medium"/>
              <a:buNone/>
              <a:defRPr sz="1500">
                <a:solidFill>
                  <a:schemeClr val="lt2"/>
                </a:solidFill>
                <a:latin typeface="Space Grotesk Medium"/>
                <a:ea typeface="Space Grotesk Medium"/>
                <a:cs typeface="Space Grotesk Medium"/>
                <a:sym typeface="Space Grotesk Medium"/>
              </a:defRPr>
            </a:lvl1pPr>
            <a:lvl2pPr lvl="1">
              <a:lnSpc>
                <a:spcPct val="80000"/>
              </a:lnSpc>
              <a:spcBef>
                <a:spcPts val="0"/>
              </a:spcBef>
              <a:spcAft>
                <a:spcPts val="0"/>
              </a:spcAft>
              <a:buClr>
                <a:schemeClr val="lt2"/>
              </a:buClr>
              <a:buSzPts val="1500"/>
              <a:buFont typeface="Space Grotesk Medium"/>
              <a:buNone/>
              <a:defRPr sz="1500">
                <a:solidFill>
                  <a:schemeClr val="lt2"/>
                </a:solidFill>
                <a:highlight>
                  <a:schemeClr val="accent2"/>
                </a:highlight>
                <a:latin typeface="Space Grotesk Medium"/>
                <a:ea typeface="Space Grotesk Medium"/>
                <a:cs typeface="Space Grotesk Medium"/>
                <a:sym typeface="Space Grotesk Medium"/>
              </a:defRPr>
            </a:lvl2pPr>
            <a:lvl3pPr lvl="2">
              <a:lnSpc>
                <a:spcPct val="80000"/>
              </a:lnSpc>
              <a:spcBef>
                <a:spcPts val="0"/>
              </a:spcBef>
              <a:spcAft>
                <a:spcPts val="0"/>
              </a:spcAft>
              <a:buClr>
                <a:schemeClr val="lt2"/>
              </a:buClr>
              <a:buSzPts val="1500"/>
              <a:buFont typeface="Space Grotesk Medium"/>
              <a:buNone/>
              <a:defRPr sz="1500">
                <a:solidFill>
                  <a:schemeClr val="lt2"/>
                </a:solidFill>
                <a:highlight>
                  <a:schemeClr val="accent2"/>
                </a:highlight>
                <a:latin typeface="Space Grotesk Medium"/>
                <a:ea typeface="Space Grotesk Medium"/>
                <a:cs typeface="Space Grotesk Medium"/>
                <a:sym typeface="Space Grotesk Medium"/>
              </a:defRPr>
            </a:lvl3pPr>
            <a:lvl4pPr lvl="3">
              <a:lnSpc>
                <a:spcPct val="80000"/>
              </a:lnSpc>
              <a:spcBef>
                <a:spcPts val="0"/>
              </a:spcBef>
              <a:spcAft>
                <a:spcPts val="0"/>
              </a:spcAft>
              <a:buClr>
                <a:schemeClr val="lt2"/>
              </a:buClr>
              <a:buSzPts val="1500"/>
              <a:buFont typeface="Space Grotesk Medium"/>
              <a:buNone/>
              <a:defRPr sz="1500">
                <a:solidFill>
                  <a:schemeClr val="lt2"/>
                </a:solidFill>
                <a:highlight>
                  <a:schemeClr val="accent2"/>
                </a:highlight>
                <a:latin typeface="Space Grotesk Medium"/>
                <a:ea typeface="Space Grotesk Medium"/>
                <a:cs typeface="Space Grotesk Medium"/>
                <a:sym typeface="Space Grotesk Medium"/>
              </a:defRPr>
            </a:lvl4pPr>
            <a:lvl5pPr lvl="4">
              <a:lnSpc>
                <a:spcPct val="80000"/>
              </a:lnSpc>
              <a:spcBef>
                <a:spcPts val="0"/>
              </a:spcBef>
              <a:spcAft>
                <a:spcPts val="0"/>
              </a:spcAft>
              <a:buClr>
                <a:schemeClr val="lt2"/>
              </a:buClr>
              <a:buSzPts val="1500"/>
              <a:buFont typeface="Space Grotesk Medium"/>
              <a:buNone/>
              <a:defRPr sz="1500">
                <a:solidFill>
                  <a:schemeClr val="lt2"/>
                </a:solidFill>
                <a:highlight>
                  <a:schemeClr val="accent2"/>
                </a:highlight>
                <a:latin typeface="Space Grotesk Medium"/>
                <a:ea typeface="Space Grotesk Medium"/>
                <a:cs typeface="Space Grotesk Medium"/>
                <a:sym typeface="Space Grotesk Medium"/>
              </a:defRPr>
            </a:lvl5pPr>
            <a:lvl6pPr lvl="5">
              <a:lnSpc>
                <a:spcPct val="80000"/>
              </a:lnSpc>
              <a:spcBef>
                <a:spcPts val="0"/>
              </a:spcBef>
              <a:spcAft>
                <a:spcPts val="0"/>
              </a:spcAft>
              <a:buClr>
                <a:schemeClr val="lt2"/>
              </a:buClr>
              <a:buSzPts val="1500"/>
              <a:buFont typeface="Space Grotesk Medium"/>
              <a:buNone/>
              <a:defRPr sz="1500">
                <a:solidFill>
                  <a:schemeClr val="lt2"/>
                </a:solidFill>
                <a:highlight>
                  <a:schemeClr val="accent2"/>
                </a:highlight>
                <a:latin typeface="Space Grotesk Medium"/>
                <a:ea typeface="Space Grotesk Medium"/>
                <a:cs typeface="Space Grotesk Medium"/>
                <a:sym typeface="Space Grotesk Medium"/>
              </a:defRPr>
            </a:lvl6pPr>
            <a:lvl7pPr lvl="6">
              <a:lnSpc>
                <a:spcPct val="80000"/>
              </a:lnSpc>
              <a:spcBef>
                <a:spcPts val="0"/>
              </a:spcBef>
              <a:spcAft>
                <a:spcPts val="0"/>
              </a:spcAft>
              <a:buClr>
                <a:schemeClr val="lt2"/>
              </a:buClr>
              <a:buSzPts val="1500"/>
              <a:buFont typeface="Space Grotesk Medium"/>
              <a:buNone/>
              <a:defRPr sz="1500">
                <a:solidFill>
                  <a:schemeClr val="lt2"/>
                </a:solidFill>
                <a:highlight>
                  <a:schemeClr val="accent2"/>
                </a:highlight>
                <a:latin typeface="Space Grotesk Medium"/>
                <a:ea typeface="Space Grotesk Medium"/>
                <a:cs typeface="Space Grotesk Medium"/>
                <a:sym typeface="Space Grotesk Medium"/>
              </a:defRPr>
            </a:lvl7pPr>
            <a:lvl8pPr lvl="7">
              <a:lnSpc>
                <a:spcPct val="80000"/>
              </a:lnSpc>
              <a:spcBef>
                <a:spcPts val="0"/>
              </a:spcBef>
              <a:spcAft>
                <a:spcPts val="0"/>
              </a:spcAft>
              <a:buClr>
                <a:schemeClr val="lt2"/>
              </a:buClr>
              <a:buSzPts val="1500"/>
              <a:buFont typeface="Space Grotesk Medium"/>
              <a:buNone/>
              <a:defRPr sz="1500">
                <a:solidFill>
                  <a:schemeClr val="lt2"/>
                </a:solidFill>
                <a:highlight>
                  <a:schemeClr val="accent2"/>
                </a:highlight>
                <a:latin typeface="Space Grotesk Medium"/>
                <a:ea typeface="Space Grotesk Medium"/>
                <a:cs typeface="Space Grotesk Medium"/>
                <a:sym typeface="Space Grotesk Medium"/>
              </a:defRPr>
            </a:lvl8pPr>
            <a:lvl9pPr lvl="8">
              <a:lnSpc>
                <a:spcPct val="80000"/>
              </a:lnSpc>
              <a:spcBef>
                <a:spcPts val="0"/>
              </a:spcBef>
              <a:spcAft>
                <a:spcPts val="0"/>
              </a:spcAft>
              <a:buClr>
                <a:schemeClr val="lt2"/>
              </a:buClr>
              <a:buSzPts val="1500"/>
              <a:buFont typeface="Space Grotesk Medium"/>
              <a:buNone/>
              <a:defRPr sz="1500">
                <a:solidFill>
                  <a:schemeClr val="lt2"/>
                </a:solidFill>
                <a:highlight>
                  <a:schemeClr val="accent2"/>
                </a:highlight>
                <a:latin typeface="Space Grotesk Medium"/>
                <a:ea typeface="Space Grotesk Medium"/>
                <a:cs typeface="Space Grotesk Medium"/>
                <a:sym typeface="Space Grotesk Medium"/>
              </a:defRPr>
            </a:lvl9pPr>
          </a:lstStyle>
          <a:p/>
        </p:txBody>
      </p:sp>
      <p:sp>
        <p:nvSpPr>
          <p:cNvPr id="263" name="Google Shape;263;p25"/>
          <p:cNvSpPr txBox="1"/>
          <p:nvPr>
            <p:ph idx="2" type="subTitle"/>
          </p:nvPr>
        </p:nvSpPr>
        <p:spPr>
          <a:xfrm>
            <a:off x="241825" y="2738350"/>
            <a:ext cx="1869600" cy="1603500"/>
          </a:xfrm>
          <a:prstGeom prst="rect">
            <a:avLst/>
          </a:prstGeom>
        </p:spPr>
        <p:txBody>
          <a:bodyPr anchorCtr="0" anchor="b" bIns="0" lIns="0" spcFirstLastPara="1" rIns="0" wrap="square" tIns="0">
            <a:normAutofit/>
          </a:bodyPr>
          <a:lstStyle>
            <a:lvl1pPr lvl="0">
              <a:lnSpc>
                <a:spcPct val="100000"/>
              </a:lnSpc>
              <a:spcBef>
                <a:spcPts val="0"/>
              </a:spcBef>
              <a:spcAft>
                <a:spcPts val="0"/>
              </a:spcAft>
              <a:buClr>
                <a:schemeClr val="lt2"/>
              </a:buClr>
              <a:buSzPts val="1000"/>
              <a:buFont typeface="Space Grotesk"/>
              <a:buNone/>
              <a:defRPr sz="1000">
                <a:solidFill>
                  <a:schemeClr val="lt2"/>
                </a:solidFill>
              </a:defRPr>
            </a:lvl1pPr>
            <a:lvl2pPr lvl="1">
              <a:lnSpc>
                <a:spcPct val="100000"/>
              </a:lnSpc>
              <a:spcBef>
                <a:spcPts val="0"/>
              </a:spcBef>
              <a:spcAft>
                <a:spcPts val="0"/>
              </a:spcAft>
              <a:buClr>
                <a:schemeClr val="lt2"/>
              </a:buClr>
              <a:buSzPts val="1000"/>
              <a:buFont typeface="Space Grotesk"/>
              <a:buNone/>
              <a:defRPr sz="1000">
                <a:solidFill>
                  <a:schemeClr val="lt2"/>
                </a:solidFill>
              </a:defRPr>
            </a:lvl2pPr>
            <a:lvl3pPr lvl="2">
              <a:lnSpc>
                <a:spcPct val="100000"/>
              </a:lnSpc>
              <a:spcBef>
                <a:spcPts val="0"/>
              </a:spcBef>
              <a:spcAft>
                <a:spcPts val="0"/>
              </a:spcAft>
              <a:buClr>
                <a:schemeClr val="lt2"/>
              </a:buClr>
              <a:buSzPts val="1000"/>
              <a:buFont typeface="Space Grotesk"/>
              <a:buNone/>
              <a:defRPr sz="1000">
                <a:solidFill>
                  <a:schemeClr val="lt2"/>
                </a:solidFill>
              </a:defRPr>
            </a:lvl3pPr>
            <a:lvl4pPr lvl="3">
              <a:lnSpc>
                <a:spcPct val="100000"/>
              </a:lnSpc>
              <a:spcBef>
                <a:spcPts val="0"/>
              </a:spcBef>
              <a:spcAft>
                <a:spcPts val="0"/>
              </a:spcAft>
              <a:buClr>
                <a:schemeClr val="lt2"/>
              </a:buClr>
              <a:buSzPts val="1000"/>
              <a:buFont typeface="Space Grotesk"/>
              <a:buNone/>
              <a:defRPr sz="1000">
                <a:solidFill>
                  <a:schemeClr val="lt2"/>
                </a:solidFill>
              </a:defRPr>
            </a:lvl4pPr>
            <a:lvl5pPr lvl="4">
              <a:lnSpc>
                <a:spcPct val="100000"/>
              </a:lnSpc>
              <a:spcBef>
                <a:spcPts val="0"/>
              </a:spcBef>
              <a:spcAft>
                <a:spcPts val="0"/>
              </a:spcAft>
              <a:buClr>
                <a:schemeClr val="lt2"/>
              </a:buClr>
              <a:buSzPts val="1000"/>
              <a:buFont typeface="Space Grotesk"/>
              <a:buNone/>
              <a:defRPr sz="1000">
                <a:solidFill>
                  <a:schemeClr val="lt2"/>
                </a:solidFill>
              </a:defRPr>
            </a:lvl5pPr>
            <a:lvl6pPr lvl="5">
              <a:lnSpc>
                <a:spcPct val="100000"/>
              </a:lnSpc>
              <a:spcBef>
                <a:spcPts val="0"/>
              </a:spcBef>
              <a:spcAft>
                <a:spcPts val="0"/>
              </a:spcAft>
              <a:buClr>
                <a:schemeClr val="lt2"/>
              </a:buClr>
              <a:buSzPts val="1000"/>
              <a:buFont typeface="Space Grotesk"/>
              <a:buNone/>
              <a:defRPr sz="1000">
                <a:solidFill>
                  <a:schemeClr val="lt2"/>
                </a:solidFill>
              </a:defRPr>
            </a:lvl6pPr>
            <a:lvl7pPr lvl="6">
              <a:lnSpc>
                <a:spcPct val="100000"/>
              </a:lnSpc>
              <a:spcBef>
                <a:spcPts val="0"/>
              </a:spcBef>
              <a:spcAft>
                <a:spcPts val="0"/>
              </a:spcAft>
              <a:buClr>
                <a:schemeClr val="lt2"/>
              </a:buClr>
              <a:buSzPts val="1000"/>
              <a:buFont typeface="Space Grotesk"/>
              <a:buNone/>
              <a:defRPr sz="1000">
                <a:solidFill>
                  <a:schemeClr val="lt2"/>
                </a:solidFill>
              </a:defRPr>
            </a:lvl7pPr>
            <a:lvl8pPr lvl="7">
              <a:lnSpc>
                <a:spcPct val="100000"/>
              </a:lnSpc>
              <a:spcBef>
                <a:spcPts val="0"/>
              </a:spcBef>
              <a:spcAft>
                <a:spcPts val="0"/>
              </a:spcAft>
              <a:buClr>
                <a:schemeClr val="lt2"/>
              </a:buClr>
              <a:buSzPts val="1000"/>
              <a:buFont typeface="Space Grotesk"/>
              <a:buNone/>
              <a:defRPr sz="1000">
                <a:solidFill>
                  <a:schemeClr val="lt2"/>
                </a:solidFill>
              </a:defRPr>
            </a:lvl8pPr>
            <a:lvl9pPr lvl="8">
              <a:lnSpc>
                <a:spcPct val="100000"/>
              </a:lnSpc>
              <a:spcBef>
                <a:spcPts val="0"/>
              </a:spcBef>
              <a:spcAft>
                <a:spcPts val="0"/>
              </a:spcAft>
              <a:buClr>
                <a:schemeClr val="lt2"/>
              </a:buClr>
              <a:buSzPts val="1000"/>
              <a:buFont typeface="Space Grotesk"/>
              <a:buNone/>
              <a:defRPr sz="1000">
                <a:solidFill>
                  <a:schemeClr val="lt2"/>
                </a:solidFill>
              </a:defRPr>
            </a:lvl9pPr>
          </a:lstStyle>
          <a:p/>
        </p:txBody>
      </p:sp>
      <p:grpSp>
        <p:nvGrpSpPr>
          <p:cNvPr id="264" name="Google Shape;264;p25"/>
          <p:cNvGrpSpPr/>
          <p:nvPr/>
        </p:nvGrpSpPr>
        <p:grpSpPr>
          <a:xfrm>
            <a:off x="925470" y="348801"/>
            <a:ext cx="7293054" cy="3993059"/>
            <a:chOff x="238125" y="713000"/>
            <a:chExt cx="7143750" cy="4289000"/>
          </a:xfrm>
        </p:grpSpPr>
        <p:sp>
          <p:nvSpPr>
            <p:cNvPr id="265" name="Google Shape;265;p25"/>
            <p:cNvSpPr/>
            <p:nvPr/>
          </p:nvSpPr>
          <p:spPr>
            <a:xfrm>
              <a:off x="1952625" y="3233400"/>
              <a:ext cx="950200" cy="1768600"/>
            </a:xfrm>
            <a:custGeom>
              <a:rect b="b" l="l" r="r" t="t"/>
              <a:pathLst>
                <a:path extrusionOk="0" h="70744" w="38008">
                  <a:moveTo>
                    <a:pt x="0" y="0"/>
                  </a:moveTo>
                  <a:lnTo>
                    <a:pt x="0" y="3607"/>
                  </a:lnTo>
                  <a:lnTo>
                    <a:pt x="3718" y="3607"/>
                  </a:lnTo>
                  <a:lnTo>
                    <a:pt x="3718" y="11153"/>
                  </a:lnTo>
                  <a:lnTo>
                    <a:pt x="0" y="11153"/>
                  </a:lnTo>
                  <a:lnTo>
                    <a:pt x="0" y="18533"/>
                  </a:lnTo>
                  <a:lnTo>
                    <a:pt x="3773" y="18533"/>
                  </a:lnTo>
                  <a:lnTo>
                    <a:pt x="3773" y="25968"/>
                  </a:lnTo>
                  <a:lnTo>
                    <a:pt x="7602" y="25968"/>
                  </a:lnTo>
                  <a:lnTo>
                    <a:pt x="7602" y="29741"/>
                  </a:lnTo>
                  <a:lnTo>
                    <a:pt x="11375" y="29741"/>
                  </a:lnTo>
                  <a:lnTo>
                    <a:pt x="11375" y="33513"/>
                  </a:lnTo>
                  <a:lnTo>
                    <a:pt x="11375" y="37286"/>
                  </a:lnTo>
                  <a:lnTo>
                    <a:pt x="7602" y="37286"/>
                  </a:lnTo>
                  <a:lnTo>
                    <a:pt x="7602" y="70744"/>
                  </a:lnTo>
                  <a:lnTo>
                    <a:pt x="11375" y="70744"/>
                  </a:lnTo>
                  <a:lnTo>
                    <a:pt x="11375" y="63309"/>
                  </a:lnTo>
                  <a:lnTo>
                    <a:pt x="15203" y="63309"/>
                  </a:lnTo>
                  <a:lnTo>
                    <a:pt x="15203" y="52101"/>
                  </a:lnTo>
                  <a:lnTo>
                    <a:pt x="22805" y="52101"/>
                  </a:lnTo>
                  <a:lnTo>
                    <a:pt x="22805" y="44611"/>
                  </a:lnTo>
                  <a:lnTo>
                    <a:pt x="26578" y="44611"/>
                  </a:lnTo>
                  <a:lnTo>
                    <a:pt x="26578" y="33458"/>
                  </a:lnTo>
                  <a:lnTo>
                    <a:pt x="34235" y="33458"/>
                  </a:lnTo>
                  <a:lnTo>
                    <a:pt x="34235" y="22250"/>
                  </a:lnTo>
                  <a:lnTo>
                    <a:pt x="38008" y="22250"/>
                  </a:lnTo>
                  <a:lnTo>
                    <a:pt x="38008" y="14815"/>
                  </a:lnTo>
                  <a:lnTo>
                    <a:pt x="34235" y="14815"/>
                  </a:lnTo>
                  <a:lnTo>
                    <a:pt x="34235" y="11153"/>
                  </a:lnTo>
                  <a:lnTo>
                    <a:pt x="26578" y="11153"/>
                  </a:lnTo>
                  <a:lnTo>
                    <a:pt x="26578" y="7380"/>
                  </a:lnTo>
                  <a:lnTo>
                    <a:pt x="22749" y="7380"/>
                  </a:lnTo>
                  <a:lnTo>
                    <a:pt x="22749" y="3607"/>
                  </a:lnTo>
                  <a:lnTo>
                    <a:pt x="18976" y="3607"/>
                  </a:lnTo>
                  <a:lnTo>
                    <a:pt x="1897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66" name="Google Shape;266;p25"/>
            <p:cNvSpPr/>
            <p:nvPr/>
          </p:nvSpPr>
          <p:spPr>
            <a:xfrm>
              <a:off x="5955875" y="3792400"/>
              <a:ext cx="756025" cy="835100"/>
            </a:xfrm>
            <a:custGeom>
              <a:rect b="b" l="l" r="r" t="t"/>
              <a:pathLst>
                <a:path extrusionOk="0" h="33404" w="30241">
                  <a:moveTo>
                    <a:pt x="11320" y="1"/>
                  </a:moveTo>
                  <a:lnTo>
                    <a:pt x="11320" y="3718"/>
                  </a:lnTo>
                  <a:lnTo>
                    <a:pt x="3719" y="3718"/>
                  </a:lnTo>
                  <a:lnTo>
                    <a:pt x="3719" y="7436"/>
                  </a:lnTo>
                  <a:lnTo>
                    <a:pt x="1" y="7436"/>
                  </a:lnTo>
                  <a:lnTo>
                    <a:pt x="1" y="25968"/>
                  </a:lnTo>
                  <a:lnTo>
                    <a:pt x="3663" y="25968"/>
                  </a:lnTo>
                  <a:lnTo>
                    <a:pt x="3663" y="22361"/>
                  </a:lnTo>
                  <a:lnTo>
                    <a:pt x="15149" y="22361"/>
                  </a:lnTo>
                  <a:lnTo>
                    <a:pt x="15149" y="26024"/>
                  </a:lnTo>
                  <a:lnTo>
                    <a:pt x="18922" y="26024"/>
                  </a:lnTo>
                  <a:lnTo>
                    <a:pt x="18922" y="29741"/>
                  </a:lnTo>
                  <a:lnTo>
                    <a:pt x="22750" y="29741"/>
                  </a:lnTo>
                  <a:lnTo>
                    <a:pt x="22750" y="33403"/>
                  </a:lnTo>
                  <a:lnTo>
                    <a:pt x="26579" y="33403"/>
                  </a:lnTo>
                  <a:lnTo>
                    <a:pt x="26579" y="22251"/>
                  </a:lnTo>
                  <a:lnTo>
                    <a:pt x="30241" y="22251"/>
                  </a:lnTo>
                  <a:lnTo>
                    <a:pt x="30241" y="11098"/>
                  </a:lnTo>
                  <a:lnTo>
                    <a:pt x="26523" y="11098"/>
                  </a:lnTo>
                  <a:lnTo>
                    <a:pt x="26523" y="7381"/>
                  </a:lnTo>
                  <a:lnTo>
                    <a:pt x="22695" y="7381"/>
                  </a:lnTo>
                  <a:lnTo>
                    <a:pt x="22695" y="1"/>
                  </a:lnTo>
                  <a:lnTo>
                    <a:pt x="18866" y="1"/>
                  </a:lnTo>
                  <a:lnTo>
                    <a:pt x="18866" y="3663"/>
                  </a:lnTo>
                  <a:lnTo>
                    <a:pt x="15093" y="3663"/>
                  </a:lnTo>
                  <a:lnTo>
                    <a:pt x="1509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67" name="Google Shape;267;p25"/>
            <p:cNvSpPr/>
            <p:nvPr/>
          </p:nvSpPr>
          <p:spPr>
            <a:xfrm>
              <a:off x="5858775" y="3324950"/>
              <a:ext cx="283025" cy="277450"/>
            </a:xfrm>
            <a:custGeom>
              <a:rect b="b" l="l" r="r" t="t"/>
              <a:pathLst>
                <a:path extrusionOk="0" h="11098" w="11321">
                  <a:moveTo>
                    <a:pt x="3774" y="0"/>
                  </a:moveTo>
                  <a:lnTo>
                    <a:pt x="3774" y="3773"/>
                  </a:lnTo>
                  <a:lnTo>
                    <a:pt x="1" y="3773"/>
                  </a:lnTo>
                  <a:lnTo>
                    <a:pt x="1" y="11098"/>
                  </a:lnTo>
                  <a:lnTo>
                    <a:pt x="3774" y="11098"/>
                  </a:lnTo>
                  <a:lnTo>
                    <a:pt x="3774" y="7380"/>
                  </a:lnTo>
                  <a:lnTo>
                    <a:pt x="11320" y="7380"/>
                  </a:lnTo>
                  <a:lnTo>
                    <a:pt x="11320" y="3663"/>
                  </a:lnTo>
                  <a:lnTo>
                    <a:pt x="7492" y="3663"/>
                  </a:lnTo>
                  <a:lnTo>
                    <a:pt x="749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68" name="Google Shape;268;p25"/>
            <p:cNvSpPr/>
            <p:nvPr/>
          </p:nvSpPr>
          <p:spPr>
            <a:xfrm>
              <a:off x="1762575" y="2953200"/>
              <a:ext cx="187300" cy="274675"/>
            </a:xfrm>
            <a:custGeom>
              <a:rect b="b" l="l" r="r" t="t"/>
              <a:pathLst>
                <a:path extrusionOk="0" h="10987" w="7492">
                  <a:moveTo>
                    <a:pt x="0" y="0"/>
                  </a:moveTo>
                  <a:lnTo>
                    <a:pt x="0" y="7380"/>
                  </a:lnTo>
                  <a:lnTo>
                    <a:pt x="3774" y="7380"/>
                  </a:lnTo>
                  <a:lnTo>
                    <a:pt x="3774" y="10987"/>
                  </a:lnTo>
                  <a:lnTo>
                    <a:pt x="7491" y="10987"/>
                  </a:lnTo>
                  <a:lnTo>
                    <a:pt x="7491" y="3662"/>
                  </a:lnTo>
                  <a:lnTo>
                    <a:pt x="3718" y="3662"/>
                  </a:lnTo>
                  <a:lnTo>
                    <a:pt x="371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69" name="Google Shape;269;p25"/>
            <p:cNvSpPr/>
            <p:nvPr/>
          </p:nvSpPr>
          <p:spPr>
            <a:xfrm>
              <a:off x="6716050" y="1832400"/>
              <a:ext cx="187275" cy="277450"/>
            </a:xfrm>
            <a:custGeom>
              <a:rect b="b" l="l" r="r" t="t"/>
              <a:pathLst>
                <a:path extrusionOk="0" h="11098" w="7491">
                  <a:moveTo>
                    <a:pt x="3773" y="0"/>
                  </a:moveTo>
                  <a:lnTo>
                    <a:pt x="3773" y="3773"/>
                  </a:lnTo>
                  <a:lnTo>
                    <a:pt x="0" y="3773"/>
                  </a:lnTo>
                  <a:lnTo>
                    <a:pt x="0" y="11098"/>
                  </a:lnTo>
                  <a:lnTo>
                    <a:pt x="3718" y="11098"/>
                  </a:lnTo>
                  <a:lnTo>
                    <a:pt x="3718" y="7380"/>
                  </a:lnTo>
                  <a:lnTo>
                    <a:pt x="7491" y="7380"/>
                  </a:lnTo>
                  <a:lnTo>
                    <a:pt x="74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70" name="Google Shape;270;p25"/>
            <p:cNvSpPr/>
            <p:nvPr/>
          </p:nvSpPr>
          <p:spPr>
            <a:xfrm>
              <a:off x="4524375" y="3886725"/>
              <a:ext cx="91575" cy="274700"/>
            </a:xfrm>
            <a:custGeom>
              <a:rect b="b" l="l" r="r" t="t"/>
              <a:pathLst>
                <a:path extrusionOk="0" h="10988" w="3663">
                  <a:moveTo>
                    <a:pt x="0" y="1"/>
                  </a:moveTo>
                  <a:lnTo>
                    <a:pt x="0" y="10987"/>
                  </a:lnTo>
                  <a:lnTo>
                    <a:pt x="3662" y="10987"/>
                  </a:lnTo>
                  <a:lnTo>
                    <a:pt x="366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71" name="Google Shape;271;p25"/>
            <p:cNvSpPr/>
            <p:nvPr/>
          </p:nvSpPr>
          <p:spPr>
            <a:xfrm>
              <a:off x="5477325" y="807300"/>
              <a:ext cx="187300" cy="181750"/>
            </a:xfrm>
            <a:custGeom>
              <a:rect b="b" l="l" r="r" t="t"/>
              <a:pathLst>
                <a:path extrusionOk="0" h="7270" w="7492">
                  <a:moveTo>
                    <a:pt x="1" y="1"/>
                  </a:moveTo>
                  <a:lnTo>
                    <a:pt x="1" y="7270"/>
                  </a:lnTo>
                  <a:lnTo>
                    <a:pt x="7491" y="7270"/>
                  </a:lnTo>
                  <a:lnTo>
                    <a:pt x="7491" y="3608"/>
                  </a:lnTo>
                  <a:lnTo>
                    <a:pt x="3718" y="3608"/>
                  </a:lnTo>
                  <a:lnTo>
                    <a:pt x="371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72" name="Google Shape;272;p25"/>
            <p:cNvSpPr/>
            <p:nvPr/>
          </p:nvSpPr>
          <p:spPr>
            <a:xfrm>
              <a:off x="1951225" y="2765925"/>
              <a:ext cx="94350" cy="183150"/>
            </a:xfrm>
            <a:custGeom>
              <a:rect b="b" l="l" r="r" t="t"/>
              <a:pathLst>
                <a:path extrusionOk="0" h="7326" w="3774">
                  <a:moveTo>
                    <a:pt x="1" y="1"/>
                  </a:moveTo>
                  <a:lnTo>
                    <a:pt x="1" y="7325"/>
                  </a:lnTo>
                  <a:lnTo>
                    <a:pt x="3774" y="7325"/>
                  </a:lnTo>
                  <a:lnTo>
                    <a:pt x="377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73" name="Google Shape;273;p25"/>
            <p:cNvSpPr/>
            <p:nvPr/>
          </p:nvSpPr>
          <p:spPr>
            <a:xfrm>
              <a:off x="3859925" y="900250"/>
              <a:ext cx="91575" cy="183125"/>
            </a:xfrm>
            <a:custGeom>
              <a:rect b="b" l="l" r="r" t="t"/>
              <a:pathLst>
                <a:path extrusionOk="0" h="7325" w="3663">
                  <a:moveTo>
                    <a:pt x="0" y="0"/>
                  </a:moveTo>
                  <a:lnTo>
                    <a:pt x="0" y="7325"/>
                  </a:lnTo>
                  <a:lnTo>
                    <a:pt x="3552" y="7325"/>
                  </a:lnTo>
                  <a:lnTo>
                    <a:pt x="3607" y="6770"/>
                  </a:lnTo>
                  <a:lnTo>
                    <a:pt x="3663" y="5826"/>
                  </a:lnTo>
                  <a:lnTo>
                    <a:pt x="3663" y="3496"/>
                  </a:lnTo>
                  <a:lnTo>
                    <a:pt x="3607" y="1221"/>
                  </a:lnTo>
                  <a:lnTo>
                    <a:pt x="3552" y="389"/>
                  </a:lnTo>
                  <a:lnTo>
                    <a:pt x="349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74" name="Google Shape;274;p25"/>
            <p:cNvSpPr/>
            <p:nvPr/>
          </p:nvSpPr>
          <p:spPr>
            <a:xfrm>
              <a:off x="7097500" y="4444350"/>
              <a:ext cx="92950" cy="183150"/>
            </a:xfrm>
            <a:custGeom>
              <a:rect b="b" l="l" r="r" t="t"/>
              <a:pathLst>
                <a:path extrusionOk="0" h="7326" w="3718">
                  <a:moveTo>
                    <a:pt x="1" y="1"/>
                  </a:moveTo>
                  <a:lnTo>
                    <a:pt x="1" y="7325"/>
                  </a:lnTo>
                  <a:lnTo>
                    <a:pt x="3718" y="7325"/>
                  </a:lnTo>
                  <a:lnTo>
                    <a:pt x="3718" y="5494"/>
                  </a:lnTo>
                  <a:lnTo>
                    <a:pt x="3718" y="3663"/>
                  </a:lnTo>
                  <a:lnTo>
                    <a:pt x="3718" y="1832"/>
                  </a:lnTo>
                  <a:lnTo>
                    <a:pt x="366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75" name="Google Shape;275;p25"/>
            <p:cNvSpPr/>
            <p:nvPr/>
          </p:nvSpPr>
          <p:spPr>
            <a:xfrm>
              <a:off x="3477075" y="1832400"/>
              <a:ext cx="91575" cy="184525"/>
            </a:xfrm>
            <a:custGeom>
              <a:rect b="b" l="l" r="r" t="t"/>
              <a:pathLst>
                <a:path extrusionOk="0" h="7381" w="3663">
                  <a:moveTo>
                    <a:pt x="1" y="0"/>
                  </a:moveTo>
                  <a:lnTo>
                    <a:pt x="1" y="7380"/>
                  </a:lnTo>
                  <a:lnTo>
                    <a:pt x="3663" y="7380"/>
                  </a:lnTo>
                  <a:lnTo>
                    <a:pt x="366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76" name="Google Shape;276;p25"/>
            <p:cNvSpPr/>
            <p:nvPr/>
          </p:nvSpPr>
          <p:spPr>
            <a:xfrm>
              <a:off x="3191325" y="1553575"/>
              <a:ext cx="187300" cy="88825"/>
            </a:xfrm>
            <a:custGeom>
              <a:rect b="b" l="l" r="r" t="t"/>
              <a:pathLst>
                <a:path extrusionOk="0" h="3553" w="7492">
                  <a:moveTo>
                    <a:pt x="0" y="1"/>
                  </a:moveTo>
                  <a:lnTo>
                    <a:pt x="0" y="3552"/>
                  </a:lnTo>
                  <a:lnTo>
                    <a:pt x="7491" y="3552"/>
                  </a:lnTo>
                  <a:lnTo>
                    <a:pt x="749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77" name="Google Shape;277;p25"/>
            <p:cNvSpPr/>
            <p:nvPr/>
          </p:nvSpPr>
          <p:spPr>
            <a:xfrm>
              <a:off x="6430275" y="3605150"/>
              <a:ext cx="187300" cy="90200"/>
            </a:xfrm>
            <a:custGeom>
              <a:rect b="b" l="l" r="r" t="t"/>
              <a:pathLst>
                <a:path extrusionOk="0" h="3608" w="7492">
                  <a:moveTo>
                    <a:pt x="1" y="0"/>
                  </a:moveTo>
                  <a:lnTo>
                    <a:pt x="1" y="3607"/>
                  </a:lnTo>
                  <a:lnTo>
                    <a:pt x="7492" y="3607"/>
                  </a:lnTo>
                  <a:lnTo>
                    <a:pt x="749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78" name="Google Shape;278;p25"/>
            <p:cNvSpPr/>
            <p:nvPr/>
          </p:nvSpPr>
          <p:spPr>
            <a:xfrm>
              <a:off x="6240250" y="3513600"/>
              <a:ext cx="187300" cy="88800"/>
            </a:xfrm>
            <a:custGeom>
              <a:rect b="b" l="l" r="r" t="t"/>
              <a:pathLst>
                <a:path extrusionOk="0" h="3552" w="7492">
                  <a:moveTo>
                    <a:pt x="0" y="0"/>
                  </a:moveTo>
                  <a:lnTo>
                    <a:pt x="0" y="3552"/>
                  </a:lnTo>
                  <a:lnTo>
                    <a:pt x="7491" y="3552"/>
                  </a:lnTo>
                  <a:lnTo>
                    <a:pt x="74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79" name="Google Shape;279;p25"/>
            <p:cNvSpPr/>
            <p:nvPr/>
          </p:nvSpPr>
          <p:spPr>
            <a:xfrm>
              <a:off x="2142650" y="2953200"/>
              <a:ext cx="92975" cy="88800"/>
            </a:xfrm>
            <a:custGeom>
              <a:rect b="b" l="l" r="r" t="t"/>
              <a:pathLst>
                <a:path extrusionOk="0" h="3552" w="3719">
                  <a:moveTo>
                    <a:pt x="1" y="0"/>
                  </a:moveTo>
                  <a:lnTo>
                    <a:pt x="1" y="3552"/>
                  </a:lnTo>
                  <a:lnTo>
                    <a:pt x="3718" y="3552"/>
                  </a:lnTo>
                  <a:lnTo>
                    <a:pt x="371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80" name="Google Shape;280;p25"/>
            <p:cNvSpPr/>
            <p:nvPr/>
          </p:nvSpPr>
          <p:spPr>
            <a:xfrm>
              <a:off x="4048575" y="898875"/>
              <a:ext cx="92975" cy="90175"/>
            </a:xfrm>
            <a:custGeom>
              <a:rect b="b" l="l" r="r" t="t"/>
              <a:pathLst>
                <a:path extrusionOk="0" h="3607" w="3719">
                  <a:moveTo>
                    <a:pt x="1" y="0"/>
                  </a:moveTo>
                  <a:lnTo>
                    <a:pt x="1" y="3607"/>
                  </a:lnTo>
                  <a:lnTo>
                    <a:pt x="3718" y="3607"/>
                  </a:lnTo>
                  <a:lnTo>
                    <a:pt x="371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81" name="Google Shape;281;p25"/>
            <p:cNvSpPr/>
            <p:nvPr/>
          </p:nvSpPr>
          <p:spPr>
            <a:xfrm>
              <a:off x="5191575" y="3233400"/>
              <a:ext cx="92975" cy="88800"/>
            </a:xfrm>
            <a:custGeom>
              <a:rect b="b" l="l" r="r" t="t"/>
              <a:pathLst>
                <a:path extrusionOk="0" h="3552" w="3719">
                  <a:moveTo>
                    <a:pt x="1" y="0"/>
                  </a:moveTo>
                  <a:lnTo>
                    <a:pt x="1" y="3552"/>
                  </a:lnTo>
                  <a:lnTo>
                    <a:pt x="3718" y="3552"/>
                  </a:lnTo>
                  <a:lnTo>
                    <a:pt x="371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82" name="Google Shape;282;p25"/>
            <p:cNvSpPr/>
            <p:nvPr/>
          </p:nvSpPr>
          <p:spPr>
            <a:xfrm>
              <a:off x="7001800" y="4631625"/>
              <a:ext cx="91575" cy="90175"/>
            </a:xfrm>
            <a:custGeom>
              <a:rect b="b" l="l" r="r" t="t"/>
              <a:pathLst>
                <a:path extrusionOk="0" h="3607" w="3663">
                  <a:moveTo>
                    <a:pt x="0" y="0"/>
                  </a:moveTo>
                  <a:lnTo>
                    <a:pt x="0" y="3607"/>
                  </a:lnTo>
                  <a:lnTo>
                    <a:pt x="3662" y="3607"/>
                  </a:lnTo>
                  <a:lnTo>
                    <a:pt x="366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83" name="Google Shape;283;p25"/>
            <p:cNvSpPr/>
            <p:nvPr/>
          </p:nvSpPr>
          <p:spPr>
            <a:xfrm>
              <a:off x="5573025" y="3419275"/>
              <a:ext cx="91600" cy="88800"/>
            </a:xfrm>
            <a:custGeom>
              <a:rect b="b" l="l" r="r" t="t"/>
              <a:pathLst>
                <a:path extrusionOk="0" h="3552" w="3664">
                  <a:moveTo>
                    <a:pt x="1" y="0"/>
                  </a:moveTo>
                  <a:lnTo>
                    <a:pt x="1" y="3552"/>
                  </a:lnTo>
                  <a:lnTo>
                    <a:pt x="3663" y="3552"/>
                  </a:lnTo>
                  <a:lnTo>
                    <a:pt x="366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84" name="Google Shape;284;p25"/>
            <p:cNvSpPr/>
            <p:nvPr/>
          </p:nvSpPr>
          <p:spPr>
            <a:xfrm>
              <a:off x="6240250" y="2580050"/>
              <a:ext cx="92975" cy="88825"/>
            </a:xfrm>
            <a:custGeom>
              <a:rect b="b" l="l" r="r" t="t"/>
              <a:pathLst>
                <a:path extrusionOk="0" h="3553" w="3719">
                  <a:moveTo>
                    <a:pt x="0" y="1"/>
                  </a:moveTo>
                  <a:lnTo>
                    <a:pt x="0" y="3552"/>
                  </a:lnTo>
                  <a:lnTo>
                    <a:pt x="3718" y="3552"/>
                  </a:lnTo>
                  <a:lnTo>
                    <a:pt x="371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85" name="Google Shape;285;p25"/>
            <p:cNvSpPr/>
            <p:nvPr/>
          </p:nvSpPr>
          <p:spPr>
            <a:xfrm>
              <a:off x="3381375" y="2018275"/>
              <a:ext cx="91575" cy="90200"/>
            </a:xfrm>
            <a:custGeom>
              <a:rect b="b" l="l" r="r" t="t"/>
              <a:pathLst>
                <a:path extrusionOk="0" h="3608" w="3663">
                  <a:moveTo>
                    <a:pt x="0" y="1"/>
                  </a:moveTo>
                  <a:lnTo>
                    <a:pt x="0" y="3607"/>
                  </a:lnTo>
                  <a:lnTo>
                    <a:pt x="3662" y="3607"/>
                  </a:lnTo>
                  <a:lnTo>
                    <a:pt x="366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86" name="Google Shape;286;p25"/>
            <p:cNvSpPr/>
            <p:nvPr/>
          </p:nvSpPr>
          <p:spPr>
            <a:xfrm>
              <a:off x="1191075" y="993175"/>
              <a:ext cx="91575" cy="90200"/>
            </a:xfrm>
            <a:custGeom>
              <a:rect b="b" l="l" r="r" t="t"/>
              <a:pathLst>
                <a:path extrusionOk="0" h="3608" w="3663">
                  <a:moveTo>
                    <a:pt x="0" y="1"/>
                  </a:moveTo>
                  <a:lnTo>
                    <a:pt x="0" y="3608"/>
                  </a:lnTo>
                  <a:lnTo>
                    <a:pt x="3663" y="3608"/>
                  </a:lnTo>
                  <a:lnTo>
                    <a:pt x="366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87" name="Google Shape;287;p25"/>
            <p:cNvSpPr/>
            <p:nvPr/>
          </p:nvSpPr>
          <p:spPr>
            <a:xfrm>
              <a:off x="3572775" y="2019650"/>
              <a:ext cx="91600" cy="88825"/>
            </a:xfrm>
            <a:custGeom>
              <a:rect b="b" l="l" r="r" t="t"/>
              <a:pathLst>
                <a:path extrusionOk="0" h="3553" w="3664">
                  <a:moveTo>
                    <a:pt x="1" y="1"/>
                  </a:moveTo>
                  <a:lnTo>
                    <a:pt x="1" y="3552"/>
                  </a:lnTo>
                  <a:lnTo>
                    <a:pt x="3663" y="3552"/>
                  </a:lnTo>
                  <a:lnTo>
                    <a:pt x="366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88" name="Google Shape;288;p25"/>
            <p:cNvSpPr/>
            <p:nvPr/>
          </p:nvSpPr>
          <p:spPr>
            <a:xfrm>
              <a:off x="6908850" y="3976900"/>
              <a:ext cx="88800" cy="92950"/>
            </a:xfrm>
            <a:custGeom>
              <a:rect b="b" l="l" r="r" t="t"/>
              <a:pathLst>
                <a:path extrusionOk="0" h="3718" w="3552">
                  <a:moveTo>
                    <a:pt x="833" y="1"/>
                  </a:moveTo>
                  <a:lnTo>
                    <a:pt x="0" y="56"/>
                  </a:lnTo>
                  <a:lnTo>
                    <a:pt x="0" y="3718"/>
                  </a:lnTo>
                  <a:lnTo>
                    <a:pt x="3552" y="3718"/>
                  </a:lnTo>
                  <a:lnTo>
                    <a:pt x="3552" y="56"/>
                  </a:lnTo>
                  <a:lnTo>
                    <a:pt x="172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89" name="Google Shape;289;p25"/>
            <p:cNvSpPr/>
            <p:nvPr/>
          </p:nvSpPr>
          <p:spPr>
            <a:xfrm>
              <a:off x="4811500" y="1086125"/>
              <a:ext cx="91575" cy="90200"/>
            </a:xfrm>
            <a:custGeom>
              <a:rect b="b" l="l" r="r" t="t"/>
              <a:pathLst>
                <a:path extrusionOk="0" h="3608" w="3663">
                  <a:moveTo>
                    <a:pt x="0" y="1"/>
                  </a:moveTo>
                  <a:lnTo>
                    <a:pt x="0" y="3607"/>
                  </a:lnTo>
                  <a:lnTo>
                    <a:pt x="3663" y="3607"/>
                  </a:lnTo>
                  <a:lnTo>
                    <a:pt x="366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90" name="Google Shape;290;p25"/>
            <p:cNvSpPr/>
            <p:nvPr/>
          </p:nvSpPr>
          <p:spPr>
            <a:xfrm>
              <a:off x="5668750" y="3512200"/>
              <a:ext cx="90200" cy="90200"/>
            </a:xfrm>
            <a:custGeom>
              <a:rect b="b" l="l" r="r" t="t"/>
              <a:pathLst>
                <a:path extrusionOk="0" h="3608" w="3608">
                  <a:moveTo>
                    <a:pt x="0" y="1"/>
                  </a:moveTo>
                  <a:lnTo>
                    <a:pt x="0" y="3608"/>
                  </a:lnTo>
                  <a:lnTo>
                    <a:pt x="3607" y="3608"/>
                  </a:lnTo>
                  <a:lnTo>
                    <a:pt x="360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91" name="Google Shape;291;p25"/>
            <p:cNvSpPr/>
            <p:nvPr/>
          </p:nvSpPr>
          <p:spPr>
            <a:xfrm>
              <a:off x="5761700" y="3605150"/>
              <a:ext cx="92950" cy="88800"/>
            </a:xfrm>
            <a:custGeom>
              <a:rect b="b" l="l" r="r" t="t"/>
              <a:pathLst>
                <a:path extrusionOk="0" h="3552" w="3718">
                  <a:moveTo>
                    <a:pt x="56" y="0"/>
                  </a:moveTo>
                  <a:lnTo>
                    <a:pt x="0" y="1776"/>
                  </a:lnTo>
                  <a:lnTo>
                    <a:pt x="56" y="3552"/>
                  </a:lnTo>
                  <a:lnTo>
                    <a:pt x="3718" y="3552"/>
                  </a:lnTo>
                  <a:lnTo>
                    <a:pt x="371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92" name="Google Shape;292;p25"/>
            <p:cNvSpPr/>
            <p:nvPr/>
          </p:nvSpPr>
          <p:spPr>
            <a:xfrm>
              <a:off x="4717175" y="805925"/>
              <a:ext cx="90200" cy="91575"/>
            </a:xfrm>
            <a:custGeom>
              <a:rect b="b" l="l" r="r" t="t"/>
              <a:pathLst>
                <a:path extrusionOk="0" h="3663" w="3608">
                  <a:moveTo>
                    <a:pt x="0" y="1"/>
                  </a:moveTo>
                  <a:lnTo>
                    <a:pt x="0" y="3663"/>
                  </a:lnTo>
                  <a:lnTo>
                    <a:pt x="3607" y="3663"/>
                  </a:lnTo>
                  <a:lnTo>
                    <a:pt x="360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93" name="Google Shape;293;p25"/>
            <p:cNvSpPr/>
            <p:nvPr/>
          </p:nvSpPr>
          <p:spPr>
            <a:xfrm>
              <a:off x="4715775" y="1180450"/>
              <a:ext cx="90200" cy="88800"/>
            </a:xfrm>
            <a:custGeom>
              <a:rect b="b" l="l" r="r" t="t"/>
              <a:pathLst>
                <a:path extrusionOk="0" h="3552" w="3608">
                  <a:moveTo>
                    <a:pt x="1" y="0"/>
                  </a:moveTo>
                  <a:lnTo>
                    <a:pt x="1" y="3552"/>
                  </a:lnTo>
                  <a:lnTo>
                    <a:pt x="3608" y="3552"/>
                  </a:lnTo>
                  <a:lnTo>
                    <a:pt x="360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94" name="Google Shape;294;p25"/>
            <p:cNvSpPr/>
            <p:nvPr/>
          </p:nvSpPr>
          <p:spPr>
            <a:xfrm>
              <a:off x="4618700" y="1273375"/>
              <a:ext cx="94350" cy="90200"/>
            </a:xfrm>
            <a:custGeom>
              <a:rect b="b" l="l" r="r" t="t"/>
              <a:pathLst>
                <a:path extrusionOk="0" h="3608" w="3774">
                  <a:moveTo>
                    <a:pt x="0" y="1"/>
                  </a:moveTo>
                  <a:lnTo>
                    <a:pt x="0" y="3608"/>
                  </a:lnTo>
                  <a:lnTo>
                    <a:pt x="3773" y="3608"/>
                  </a:lnTo>
                  <a:lnTo>
                    <a:pt x="377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95" name="Google Shape;295;p25"/>
            <p:cNvSpPr/>
            <p:nvPr/>
          </p:nvSpPr>
          <p:spPr>
            <a:xfrm>
              <a:off x="238125" y="713000"/>
              <a:ext cx="3140500" cy="2329000"/>
            </a:xfrm>
            <a:custGeom>
              <a:rect b="b" l="l" r="r" t="t"/>
              <a:pathLst>
                <a:path extrusionOk="0" h="93160" w="125620">
                  <a:moveTo>
                    <a:pt x="64696" y="18643"/>
                  </a:moveTo>
                  <a:lnTo>
                    <a:pt x="64696" y="22305"/>
                  </a:lnTo>
                  <a:lnTo>
                    <a:pt x="60923" y="22305"/>
                  </a:lnTo>
                  <a:lnTo>
                    <a:pt x="60923" y="18643"/>
                  </a:lnTo>
                  <a:close/>
                  <a:moveTo>
                    <a:pt x="64696" y="26133"/>
                  </a:moveTo>
                  <a:lnTo>
                    <a:pt x="64696" y="29796"/>
                  </a:lnTo>
                  <a:lnTo>
                    <a:pt x="60923" y="29796"/>
                  </a:lnTo>
                  <a:lnTo>
                    <a:pt x="60923" y="26133"/>
                  </a:lnTo>
                  <a:close/>
                  <a:moveTo>
                    <a:pt x="68525" y="0"/>
                  </a:moveTo>
                  <a:lnTo>
                    <a:pt x="68525" y="3718"/>
                  </a:lnTo>
                  <a:lnTo>
                    <a:pt x="57150" y="3718"/>
                  </a:lnTo>
                  <a:lnTo>
                    <a:pt x="57150" y="11097"/>
                  </a:lnTo>
                  <a:lnTo>
                    <a:pt x="64696" y="11097"/>
                  </a:lnTo>
                  <a:lnTo>
                    <a:pt x="64696" y="14926"/>
                  </a:lnTo>
                  <a:lnTo>
                    <a:pt x="53377" y="14926"/>
                  </a:lnTo>
                  <a:lnTo>
                    <a:pt x="53377" y="26078"/>
                  </a:lnTo>
                  <a:lnTo>
                    <a:pt x="57095" y="26078"/>
                  </a:lnTo>
                  <a:lnTo>
                    <a:pt x="57095" y="29796"/>
                  </a:lnTo>
                  <a:lnTo>
                    <a:pt x="53211" y="29796"/>
                  </a:lnTo>
                  <a:lnTo>
                    <a:pt x="53211" y="26078"/>
                  </a:lnTo>
                  <a:lnTo>
                    <a:pt x="49438" y="26078"/>
                  </a:lnTo>
                  <a:lnTo>
                    <a:pt x="49438" y="22416"/>
                  </a:lnTo>
                  <a:lnTo>
                    <a:pt x="41836" y="22416"/>
                  </a:lnTo>
                  <a:lnTo>
                    <a:pt x="41836" y="29740"/>
                  </a:lnTo>
                  <a:lnTo>
                    <a:pt x="38063" y="29740"/>
                  </a:lnTo>
                  <a:lnTo>
                    <a:pt x="38063" y="22250"/>
                  </a:lnTo>
                  <a:lnTo>
                    <a:pt x="41781" y="22250"/>
                  </a:lnTo>
                  <a:lnTo>
                    <a:pt x="41781" y="18698"/>
                  </a:lnTo>
                  <a:lnTo>
                    <a:pt x="34179" y="18698"/>
                  </a:lnTo>
                  <a:lnTo>
                    <a:pt x="34179" y="26133"/>
                  </a:lnTo>
                  <a:lnTo>
                    <a:pt x="26578" y="26133"/>
                  </a:lnTo>
                  <a:lnTo>
                    <a:pt x="26578" y="29796"/>
                  </a:lnTo>
                  <a:lnTo>
                    <a:pt x="22749" y="29796"/>
                  </a:lnTo>
                  <a:lnTo>
                    <a:pt x="22749" y="26133"/>
                  </a:lnTo>
                  <a:lnTo>
                    <a:pt x="3773" y="26133"/>
                  </a:lnTo>
                  <a:lnTo>
                    <a:pt x="3773" y="33569"/>
                  </a:lnTo>
                  <a:lnTo>
                    <a:pt x="0" y="33569"/>
                  </a:lnTo>
                  <a:lnTo>
                    <a:pt x="0" y="44776"/>
                  </a:lnTo>
                  <a:lnTo>
                    <a:pt x="7602" y="44776"/>
                  </a:lnTo>
                  <a:lnTo>
                    <a:pt x="7602" y="48383"/>
                  </a:lnTo>
                  <a:lnTo>
                    <a:pt x="11319" y="48383"/>
                  </a:lnTo>
                  <a:lnTo>
                    <a:pt x="11319" y="44721"/>
                  </a:lnTo>
                  <a:lnTo>
                    <a:pt x="15148" y="44721"/>
                  </a:lnTo>
                  <a:lnTo>
                    <a:pt x="15148" y="41004"/>
                  </a:lnTo>
                  <a:lnTo>
                    <a:pt x="19032" y="41004"/>
                  </a:lnTo>
                  <a:lnTo>
                    <a:pt x="19032" y="44721"/>
                  </a:lnTo>
                  <a:lnTo>
                    <a:pt x="26633" y="44721"/>
                  </a:lnTo>
                  <a:lnTo>
                    <a:pt x="26633" y="52212"/>
                  </a:lnTo>
                  <a:lnTo>
                    <a:pt x="30462" y="52212"/>
                  </a:lnTo>
                  <a:lnTo>
                    <a:pt x="30462" y="55929"/>
                  </a:lnTo>
                  <a:lnTo>
                    <a:pt x="34235" y="55929"/>
                  </a:lnTo>
                  <a:lnTo>
                    <a:pt x="34235" y="60978"/>
                  </a:lnTo>
                  <a:lnTo>
                    <a:pt x="34235" y="65861"/>
                  </a:lnTo>
                  <a:lnTo>
                    <a:pt x="34235" y="68358"/>
                  </a:lnTo>
                  <a:lnTo>
                    <a:pt x="34235" y="70855"/>
                  </a:lnTo>
                  <a:lnTo>
                    <a:pt x="38008" y="70855"/>
                  </a:lnTo>
                  <a:lnTo>
                    <a:pt x="38008" y="74627"/>
                  </a:lnTo>
                  <a:lnTo>
                    <a:pt x="38063" y="78290"/>
                  </a:lnTo>
                  <a:lnTo>
                    <a:pt x="41892" y="78290"/>
                  </a:lnTo>
                  <a:lnTo>
                    <a:pt x="41892" y="85780"/>
                  </a:lnTo>
                  <a:lnTo>
                    <a:pt x="49548" y="85780"/>
                  </a:lnTo>
                  <a:lnTo>
                    <a:pt x="49548" y="93160"/>
                  </a:lnTo>
                  <a:lnTo>
                    <a:pt x="57095" y="93160"/>
                  </a:lnTo>
                  <a:lnTo>
                    <a:pt x="57095" y="82007"/>
                  </a:lnTo>
                  <a:lnTo>
                    <a:pt x="58759" y="82007"/>
                  </a:lnTo>
                  <a:lnTo>
                    <a:pt x="68525" y="82118"/>
                  </a:lnTo>
                  <a:lnTo>
                    <a:pt x="68525" y="78290"/>
                  </a:lnTo>
                  <a:lnTo>
                    <a:pt x="72353" y="78290"/>
                  </a:lnTo>
                  <a:lnTo>
                    <a:pt x="72353" y="74517"/>
                  </a:lnTo>
                  <a:lnTo>
                    <a:pt x="76182" y="74517"/>
                  </a:lnTo>
                  <a:lnTo>
                    <a:pt x="76182" y="67082"/>
                  </a:lnTo>
                  <a:lnTo>
                    <a:pt x="79955" y="67082"/>
                  </a:lnTo>
                  <a:lnTo>
                    <a:pt x="79955" y="63364"/>
                  </a:lnTo>
                  <a:lnTo>
                    <a:pt x="83672" y="63364"/>
                  </a:lnTo>
                  <a:lnTo>
                    <a:pt x="83672" y="59647"/>
                  </a:lnTo>
                  <a:lnTo>
                    <a:pt x="79955" y="59647"/>
                  </a:lnTo>
                  <a:lnTo>
                    <a:pt x="79955" y="55929"/>
                  </a:lnTo>
                  <a:lnTo>
                    <a:pt x="87612" y="55929"/>
                  </a:lnTo>
                  <a:lnTo>
                    <a:pt x="87612" y="59591"/>
                  </a:lnTo>
                  <a:lnTo>
                    <a:pt x="91274" y="59591"/>
                  </a:lnTo>
                  <a:lnTo>
                    <a:pt x="91274" y="52212"/>
                  </a:lnTo>
                  <a:lnTo>
                    <a:pt x="87501" y="52212"/>
                  </a:lnTo>
                  <a:lnTo>
                    <a:pt x="87501" y="44776"/>
                  </a:lnTo>
                  <a:lnTo>
                    <a:pt x="79899" y="44776"/>
                  </a:lnTo>
                  <a:lnTo>
                    <a:pt x="79899" y="41059"/>
                  </a:lnTo>
                  <a:lnTo>
                    <a:pt x="72298" y="41059"/>
                  </a:lnTo>
                  <a:lnTo>
                    <a:pt x="72298" y="55929"/>
                  </a:lnTo>
                  <a:lnTo>
                    <a:pt x="68525" y="55929"/>
                  </a:lnTo>
                  <a:lnTo>
                    <a:pt x="68525" y="48494"/>
                  </a:lnTo>
                  <a:lnTo>
                    <a:pt x="60812" y="48494"/>
                  </a:lnTo>
                  <a:lnTo>
                    <a:pt x="60812" y="44721"/>
                  </a:lnTo>
                  <a:lnTo>
                    <a:pt x="57095" y="44721"/>
                  </a:lnTo>
                  <a:lnTo>
                    <a:pt x="57095" y="40948"/>
                  </a:lnTo>
                  <a:lnTo>
                    <a:pt x="60868" y="40948"/>
                  </a:lnTo>
                  <a:lnTo>
                    <a:pt x="60868" y="37231"/>
                  </a:lnTo>
                  <a:lnTo>
                    <a:pt x="68525" y="37231"/>
                  </a:lnTo>
                  <a:lnTo>
                    <a:pt x="68525" y="26133"/>
                  </a:lnTo>
                  <a:lnTo>
                    <a:pt x="72353" y="26133"/>
                  </a:lnTo>
                  <a:lnTo>
                    <a:pt x="72353" y="37231"/>
                  </a:lnTo>
                  <a:lnTo>
                    <a:pt x="79955" y="37231"/>
                  </a:lnTo>
                  <a:lnTo>
                    <a:pt x="79955" y="40893"/>
                  </a:lnTo>
                  <a:lnTo>
                    <a:pt x="83672" y="40893"/>
                  </a:lnTo>
                  <a:lnTo>
                    <a:pt x="83672" y="29796"/>
                  </a:lnTo>
                  <a:lnTo>
                    <a:pt x="79899" y="29796"/>
                  </a:lnTo>
                  <a:lnTo>
                    <a:pt x="79899" y="26078"/>
                  </a:lnTo>
                  <a:lnTo>
                    <a:pt x="76126" y="26078"/>
                  </a:lnTo>
                  <a:lnTo>
                    <a:pt x="76126" y="22361"/>
                  </a:lnTo>
                  <a:lnTo>
                    <a:pt x="72408" y="22361"/>
                  </a:lnTo>
                  <a:lnTo>
                    <a:pt x="72408" y="11097"/>
                  </a:lnTo>
                  <a:lnTo>
                    <a:pt x="76182" y="11097"/>
                  </a:lnTo>
                  <a:lnTo>
                    <a:pt x="76182" y="7490"/>
                  </a:lnTo>
                  <a:lnTo>
                    <a:pt x="83728" y="7490"/>
                  </a:lnTo>
                  <a:lnTo>
                    <a:pt x="83728" y="11153"/>
                  </a:lnTo>
                  <a:lnTo>
                    <a:pt x="79955" y="11153"/>
                  </a:lnTo>
                  <a:lnTo>
                    <a:pt x="79955" y="13039"/>
                  </a:lnTo>
                  <a:lnTo>
                    <a:pt x="80010" y="14870"/>
                  </a:lnTo>
                  <a:lnTo>
                    <a:pt x="87612" y="14870"/>
                  </a:lnTo>
                  <a:lnTo>
                    <a:pt x="87612" y="18588"/>
                  </a:lnTo>
                  <a:lnTo>
                    <a:pt x="91440" y="18588"/>
                  </a:lnTo>
                  <a:lnTo>
                    <a:pt x="91440" y="37231"/>
                  </a:lnTo>
                  <a:lnTo>
                    <a:pt x="95268" y="37231"/>
                  </a:lnTo>
                  <a:lnTo>
                    <a:pt x="95268" y="40948"/>
                  </a:lnTo>
                  <a:lnTo>
                    <a:pt x="102815" y="40948"/>
                  </a:lnTo>
                  <a:lnTo>
                    <a:pt x="102815" y="33513"/>
                  </a:lnTo>
                  <a:lnTo>
                    <a:pt x="106643" y="33513"/>
                  </a:lnTo>
                  <a:lnTo>
                    <a:pt x="106643" y="29740"/>
                  </a:lnTo>
                  <a:lnTo>
                    <a:pt x="114245" y="29740"/>
                  </a:lnTo>
                  <a:lnTo>
                    <a:pt x="114245" y="26023"/>
                  </a:lnTo>
                  <a:lnTo>
                    <a:pt x="118073" y="26023"/>
                  </a:lnTo>
                  <a:lnTo>
                    <a:pt x="118073" y="18532"/>
                  </a:lnTo>
                  <a:lnTo>
                    <a:pt x="121902" y="18532"/>
                  </a:lnTo>
                  <a:lnTo>
                    <a:pt x="121902" y="7380"/>
                  </a:lnTo>
                  <a:lnTo>
                    <a:pt x="125619" y="7380"/>
                  </a:lnTo>
                  <a:lnTo>
                    <a:pt x="125619" y="3718"/>
                  </a:lnTo>
                  <a:lnTo>
                    <a:pt x="118018" y="3718"/>
                  </a:lnTo>
                  <a:lnTo>
                    <a:pt x="118018" y="55"/>
                  </a:lnTo>
                  <a:lnTo>
                    <a:pt x="95213" y="55"/>
                  </a:lnTo>
                  <a:lnTo>
                    <a:pt x="95213" y="3662"/>
                  </a:lnTo>
                  <a:lnTo>
                    <a:pt x="83728" y="3662"/>
                  </a:lnTo>
                  <a:lnTo>
                    <a:pt x="8372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96" name="Google Shape;296;p25"/>
            <p:cNvSpPr/>
            <p:nvPr/>
          </p:nvSpPr>
          <p:spPr>
            <a:xfrm>
              <a:off x="1951225" y="2765925"/>
              <a:ext cx="25" cy="25"/>
            </a:xfrm>
            <a:custGeom>
              <a:rect b="b" l="l" r="r" t="t"/>
              <a:pathLst>
                <a:path extrusionOk="0" h="1" w="1">
                  <a:moveTo>
                    <a:pt x="1" y="1"/>
                  </a:moveTo>
                  <a:lnTo>
                    <a:pt x="1" y="1"/>
                  </a:lnTo>
                  <a:lnTo>
                    <a:pt x="1" y="1"/>
                  </a:lnTo>
                  <a:lnTo>
                    <a:pt x="1" y="1"/>
                  </a:lnTo>
                  <a:lnTo>
                    <a:pt x="1" y="1"/>
                  </a:ln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97" name="Google Shape;297;p25"/>
            <p:cNvSpPr/>
            <p:nvPr/>
          </p:nvSpPr>
          <p:spPr>
            <a:xfrm>
              <a:off x="3285650" y="993175"/>
              <a:ext cx="4096225" cy="3448450"/>
            </a:xfrm>
            <a:custGeom>
              <a:rect b="b" l="l" r="r" t="t"/>
              <a:pathLst>
                <a:path extrusionOk="0" h="137938" w="163849">
                  <a:moveTo>
                    <a:pt x="102815" y="7436"/>
                  </a:moveTo>
                  <a:lnTo>
                    <a:pt x="102815" y="11098"/>
                  </a:lnTo>
                  <a:lnTo>
                    <a:pt x="99042" y="11098"/>
                  </a:lnTo>
                  <a:lnTo>
                    <a:pt x="99042" y="7436"/>
                  </a:lnTo>
                  <a:close/>
                  <a:moveTo>
                    <a:pt x="45610" y="22306"/>
                  </a:moveTo>
                  <a:lnTo>
                    <a:pt x="45610" y="26024"/>
                  </a:lnTo>
                  <a:lnTo>
                    <a:pt x="41948" y="26024"/>
                  </a:lnTo>
                  <a:lnTo>
                    <a:pt x="41948" y="22306"/>
                  </a:lnTo>
                  <a:close/>
                  <a:moveTo>
                    <a:pt x="45665" y="52212"/>
                  </a:moveTo>
                  <a:lnTo>
                    <a:pt x="45665" y="55875"/>
                  </a:lnTo>
                  <a:lnTo>
                    <a:pt x="38119" y="55875"/>
                  </a:lnTo>
                  <a:lnTo>
                    <a:pt x="38119" y="52212"/>
                  </a:lnTo>
                  <a:close/>
                  <a:moveTo>
                    <a:pt x="56929" y="55930"/>
                  </a:moveTo>
                  <a:lnTo>
                    <a:pt x="56929" y="63365"/>
                  </a:lnTo>
                  <a:lnTo>
                    <a:pt x="53322" y="63365"/>
                  </a:lnTo>
                  <a:lnTo>
                    <a:pt x="53322" y="55930"/>
                  </a:lnTo>
                  <a:close/>
                  <a:moveTo>
                    <a:pt x="26634" y="52212"/>
                  </a:moveTo>
                  <a:lnTo>
                    <a:pt x="26634" y="55930"/>
                  </a:lnTo>
                  <a:lnTo>
                    <a:pt x="22916" y="55930"/>
                  </a:lnTo>
                  <a:lnTo>
                    <a:pt x="22916" y="63310"/>
                  </a:lnTo>
                  <a:lnTo>
                    <a:pt x="26634" y="63310"/>
                  </a:lnTo>
                  <a:lnTo>
                    <a:pt x="26634" y="59703"/>
                  </a:lnTo>
                  <a:lnTo>
                    <a:pt x="34291" y="59703"/>
                  </a:lnTo>
                  <a:lnTo>
                    <a:pt x="34291" y="63365"/>
                  </a:lnTo>
                  <a:lnTo>
                    <a:pt x="41837" y="63365"/>
                  </a:lnTo>
                  <a:lnTo>
                    <a:pt x="41837" y="67083"/>
                  </a:lnTo>
                  <a:lnTo>
                    <a:pt x="30518" y="67083"/>
                  </a:lnTo>
                  <a:lnTo>
                    <a:pt x="30518" y="70800"/>
                  </a:lnTo>
                  <a:lnTo>
                    <a:pt x="26634" y="70800"/>
                  </a:lnTo>
                  <a:lnTo>
                    <a:pt x="26634" y="67138"/>
                  </a:lnTo>
                  <a:lnTo>
                    <a:pt x="22861" y="67138"/>
                  </a:lnTo>
                  <a:lnTo>
                    <a:pt x="22861" y="63420"/>
                  </a:lnTo>
                  <a:lnTo>
                    <a:pt x="11431" y="63420"/>
                  </a:lnTo>
                  <a:lnTo>
                    <a:pt x="11431" y="59648"/>
                  </a:lnTo>
                  <a:lnTo>
                    <a:pt x="15204" y="59648"/>
                  </a:lnTo>
                  <a:lnTo>
                    <a:pt x="15204" y="55875"/>
                  </a:lnTo>
                  <a:lnTo>
                    <a:pt x="22805" y="55875"/>
                  </a:lnTo>
                  <a:lnTo>
                    <a:pt x="22805" y="52212"/>
                  </a:lnTo>
                  <a:close/>
                  <a:moveTo>
                    <a:pt x="56929" y="70856"/>
                  </a:moveTo>
                  <a:lnTo>
                    <a:pt x="56929" y="74573"/>
                  </a:lnTo>
                  <a:lnTo>
                    <a:pt x="57095" y="74573"/>
                  </a:lnTo>
                  <a:lnTo>
                    <a:pt x="55264" y="74628"/>
                  </a:lnTo>
                  <a:lnTo>
                    <a:pt x="53322" y="74628"/>
                  </a:lnTo>
                  <a:lnTo>
                    <a:pt x="53322" y="70856"/>
                  </a:lnTo>
                  <a:close/>
                  <a:moveTo>
                    <a:pt x="45665" y="74573"/>
                  </a:moveTo>
                  <a:lnTo>
                    <a:pt x="45665" y="82063"/>
                  </a:lnTo>
                  <a:lnTo>
                    <a:pt x="41948" y="82063"/>
                  </a:lnTo>
                  <a:lnTo>
                    <a:pt x="41948" y="74573"/>
                  </a:lnTo>
                  <a:close/>
                  <a:moveTo>
                    <a:pt x="95269" y="1"/>
                  </a:moveTo>
                  <a:lnTo>
                    <a:pt x="95269" y="3663"/>
                  </a:lnTo>
                  <a:lnTo>
                    <a:pt x="83839" y="3663"/>
                  </a:lnTo>
                  <a:lnTo>
                    <a:pt x="83839" y="7436"/>
                  </a:lnTo>
                  <a:lnTo>
                    <a:pt x="76182" y="7436"/>
                  </a:lnTo>
                  <a:lnTo>
                    <a:pt x="76182" y="11209"/>
                  </a:lnTo>
                  <a:lnTo>
                    <a:pt x="68581" y="11209"/>
                  </a:lnTo>
                  <a:lnTo>
                    <a:pt x="68581" y="18589"/>
                  </a:lnTo>
                  <a:lnTo>
                    <a:pt x="64697" y="18589"/>
                  </a:lnTo>
                  <a:lnTo>
                    <a:pt x="64697" y="14926"/>
                  </a:lnTo>
                  <a:lnTo>
                    <a:pt x="60924" y="14926"/>
                  </a:lnTo>
                  <a:lnTo>
                    <a:pt x="60924" y="18644"/>
                  </a:lnTo>
                  <a:lnTo>
                    <a:pt x="53322" y="18644"/>
                  </a:lnTo>
                  <a:lnTo>
                    <a:pt x="53322" y="22362"/>
                  </a:lnTo>
                  <a:lnTo>
                    <a:pt x="49549" y="22362"/>
                  </a:lnTo>
                  <a:lnTo>
                    <a:pt x="45665" y="22306"/>
                  </a:lnTo>
                  <a:lnTo>
                    <a:pt x="45665" y="18589"/>
                  </a:lnTo>
                  <a:lnTo>
                    <a:pt x="41837" y="18589"/>
                  </a:lnTo>
                  <a:lnTo>
                    <a:pt x="41837" y="14926"/>
                  </a:lnTo>
                  <a:lnTo>
                    <a:pt x="26689" y="14926"/>
                  </a:lnTo>
                  <a:lnTo>
                    <a:pt x="26689" y="18589"/>
                  </a:lnTo>
                  <a:lnTo>
                    <a:pt x="22861" y="18589"/>
                  </a:lnTo>
                  <a:lnTo>
                    <a:pt x="22861" y="26134"/>
                  </a:lnTo>
                  <a:lnTo>
                    <a:pt x="19143" y="26134"/>
                  </a:lnTo>
                  <a:lnTo>
                    <a:pt x="19143" y="33569"/>
                  </a:lnTo>
                  <a:lnTo>
                    <a:pt x="22916" y="33569"/>
                  </a:lnTo>
                  <a:lnTo>
                    <a:pt x="22916" y="37176"/>
                  </a:lnTo>
                  <a:lnTo>
                    <a:pt x="26634" y="37176"/>
                  </a:lnTo>
                  <a:lnTo>
                    <a:pt x="26634" y="26024"/>
                  </a:lnTo>
                  <a:lnTo>
                    <a:pt x="30462" y="26024"/>
                  </a:lnTo>
                  <a:lnTo>
                    <a:pt x="30462" y="22362"/>
                  </a:lnTo>
                  <a:lnTo>
                    <a:pt x="34235" y="22362"/>
                  </a:lnTo>
                  <a:lnTo>
                    <a:pt x="34235" y="26134"/>
                  </a:lnTo>
                  <a:lnTo>
                    <a:pt x="30518" y="26134"/>
                  </a:lnTo>
                  <a:lnTo>
                    <a:pt x="30518" y="33514"/>
                  </a:lnTo>
                  <a:lnTo>
                    <a:pt x="34235" y="33514"/>
                  </a:lnTo>
                  <a:lnTo>
                    <a:pt x="34235" y="37342"/>
                  </a:lnTo>
                  <a:lnTo>
                    <a:pt x="30462" y="37342"/>
                  </a:lnTo>
                  <a:lnTo>
                    <a:pt x="30462" y="40949"/>
                  </a:lnTo>
                  <a:lnTo>
                    <a:pt x="22805" y="40949"/>
                  </a:lnTo>
                  <a:lnTo>
                    <a:pt x="22805" y="37342"/>
                  </a:lnTo>
                  <a:lnTo>
                    <a:pt x="19032" y="37342"/>
                  </a:lnTo>
                  <a:lnTo>
                    <a:pt x="19032" y="44777"/>
                  </a:lnTo>
                  <a:lnTo>
                    <a:pt x="15259" y="44777"/>
                  </a:lnTo>
                  <a:lnTo>
                    <a:pt x="15259" y="48495"/>
                  </a:lnTo>
                  <a:lnTo>
                    <a:pt x="11375" y="48495"/>
                  </a:lnTo>
                  <a:lnTo>
                    <a:pt x="11375" y="55985"/>
                  </a:lnTo>
                  <a:lnTo>
                    <a:pt x="7602" y="55985"/>
                  </a:lnTo>
                  <a:lnTo>
                    <a:pt x="7602" y="67138"/>
                  </a:lnTo>
                  <a:lnTo>
                    <a:pt x="3774" y="67138"/>
                  </a:lnTo>
                  <a:lnTo>
                    <a:pt x="3774" y="74573"/>
                  </a:lnTo>
                  <a:lnTo>
                    <a:pt x="1887" y="74573"/>
                  </a:lnTo>
                  <a:lnTo>
                    <a:pt x="1" y="74628"/>
                  </a:lnTo>
                  <a:lnTo>
                    <a:pt x="1" y="89443"/>
                  </a:lnTo>
                  <a:lnTo>
                    <a:pt x="3829" y="89443"/>
                  </a:lnTo>
                  <a:lnTo>
                    <a:pt x="3829" y="93216"/>
                  </a:lnTo>
                  <a:lnTo>
                    <a:pt x="19143" y="93216"/>
                  </a:lnTo>
                  <a:lnTo>
                    <a:pt x="19143" y="104424"/>
                  </a:lnTo>
                  <a:lnTo>
                    <a:pt x="22916" y="104424"/>
                  </a:lnTo>
                  <a:lnTo>
                    <a:pt x="22916" y="126840"/>
                  </a:lnTo>
                  <a:lnTo>
                    <a:pt x="26689" y="126840"/>
                  </a:lnTo>
                  <a:lnTo>
                    <a:pt x="26689" y="137937"/>
                  </a:lnTo>
                  <a:lnTo>
                    <a:pt x="30462" y="137937"/>
                  </a:lnTo>
                  <a:lnTo>
                    <a:pt x="30462" y="134275"/>
                  </a:lnTo>
                  <a:lnTo>
                    <a:pt x="38064" y="134275"/>
                  </a:lnTo>
                  <a:lnTo>
                    <a:pt x="38064" y="126729"/>
                  </a:lnTo>
                  <a:lnTo>
                    <a:pt x="41948" y="126729"/>
                  </a:lnTo>
                  <a:lnTo>
                    <a:pt x="41948" y="119294"/>
                  </a:lnTo>
                  <a:lnTo>
                    <a:pt x="45721" y="119294"/>
                  </a:lnTo>
                  <a:lnTo>
                    <a:pt x="45721" y="100651"/>
                  </a:lnTo>
                  <a:lnTo>
                    <a:pt x="49494" y="100651"/>
                  </a:lnTo>
                  <a:lnTo>
                    <a:pt x="49494" y="96934"/>
                  </a:lnTo>
                  <a:lnTo>
                    <a:pt x="53211" y="96934"/>
                  </a:lnTo>
                  <a:lnTo>
                    <a:pt x="53211" y="89499"/>
                  </a:lnTo>
                  <a:lnTo>
                    <a:pt x="49549" y="89499"/>
                  </a:lnTo>
                  <a:lnTo>
                    <a:pt x="49549" y="85726"/>
                  </a:lnTo>
                  <a:lnTo>
                    <a:pt x="57095" y="85726"/>
                  </a:lnTo>
                  <a:lnTo>
                    <a:pt x="57095" y="82008"/>
                  </a:lnTo>
                  <a:lnTo>
                    <a:pt x="60924" y="82008"/>
                  </a:lnTo>
                  <a:lnTo>
                    <a:pt x="60924" y="74628"/>
                  </a:lnTo>
                  <a:lnTo>
                    <a:pt x="68636" y="74628"/>
                  </a:lnTo>
                  <a:lnTo>
                    <a:pt x="68636" y="78291"/>
                  </a:lnTo>
                  <a:lnTo>
                    <a:pt x="72409" y="78291"/>
                  </a:lnTo>
                  <a:lnTo>
                    <a:pt x="72409" y="89388"/>
                  </a:lnTo>
                  <a:lnTo>
                    <a:pt x="76182" y="89388"/>
                  </a:lnTo>
                  <a:lnTo>
                    <a:pt x="76182" y="85726"/>
                  </a:lnTo>
                  <a:lnTo>
                    <a:pt x="80011" y="85726"/>
                  </a:lnTo>
                  <a:lnTo>
                    <a:pt x="80011" y="78346"/>
                  </a:lnTo>
                  <a:lnTo>
                    <a:pt x="87668" y="78346"/>
                  </a:lnTo>
                  <a:lnTo>
                    <a:pt x="87668" y="82008"/>
                  </a:lnTo>
                  <a:lnTo>
                    <a:pt x="91441" y="82008"/>
                  </a:lnTo>
                  <a:lnTo>
                    <a:pt x="91441" y="93161"/>
                  </a:lnTo>
                  <a:lnTo>
                    <a:pt x="95269" y="93161"/>
                  </a:lnTo>
                  <a:lnTo>
                    <a:pt x="95269" y="89443"/>
                  </a:lnTo>
                  <a:lnTo>
                    <a:pt x="102760" y="89443"/>
                  </a:lnTo>
                  <a:lnTo>
                    <a:pt x="102760" y="82063"/>
                  </a:lnTo>
                  <a:lnTo>
                    <a:pt x="99042" y="82063"/>
                  </a:lnTo>
                  <a:lnTo>
                    <a:pt x="99042" y="78291"/>
                  </a:lnTo>
                  <a:lnTo>
                    <a:pt x="106644" y="78291"/>
                  </a:lnTo>
                  <a:lnTo>
                    <a:pt x="106644" y="74518"/>
                  </a:lnTo>
                  <a:lnTo>
                    <a:pt x="110472" y="74518"/>
                  </a:lnTo>
                  <a:lnTo>
                    <a:pt x="110472" y="59703"/>
                  </a:lnTo>
                  <a:lnTo>
                    <a:pt x="114356" y="59703"/>
                  </a:lnTo>
                  <a:lnTo>
                    <a:pt x="114356" y="63310"/>
                  </a:lnTo>
                  <a:lnTo>
                    <a:pt x="118129" y="63310"/>
                  </a:lnTo>
                  <a:lnTo>
                    <a:pt x="118129" y="55875"/>
                  </a:lnTo>
                  <a:lnTo>
                    <a:pt x="121958" y="55875"/>
                  </a:lnTo>
                  <a:lnTo>
                    <a:pt x="121958" y="52212"/>
                  </a:lnTo>
                  <a:lnTo>
                    <a:pt x="125731" y="52212"/>
                  </a:lnTo>
                  <a:lnTo>
                    <a:pt x="125731" y="55819"/>
                  </a:lnTo>
                  <a:lnTo>
                    <a:pt x="129504" y="55819"/>
                  </a:lnTo>
                  <a:lnTo>
                    <a:pt x="129504" y="41005"/>
                  </a:lnTo>
                  <a:lnTo>
                    <a:pt x="121958" y="41005"/>
                  </a:lnTo>
                  <a:lnTo>
                    <a:pt x="121958" y="37232"/>
                  </a:lnTo>
                  <a:lnTo>
                    <a:pt x="125731" y="37232"/>
                  </a:lnTo>
                  <a:lnTo>
                    <a:pt x="125731" y="33514"/>
                  </a:lnTo>
                  <a:lnTo>
                    <a:pt x="137161" y="33514"/>
                  </a:lnTo>
                  <a:lnTo>
                    <a:pt x="137161" y="29797"/>
                  </a:lnTo>
                  <a:lnTo>
                    <a:pt x="144818" y="29797"/>
                  </a:lnTo>
                  <a:lnTo>
                    <a:pt x="144818" y="33514"/>
                  </a:lnTo>
                  <a:lnTo>
                    <a:pt x="152364" y="33514"/>
                  </a:lnTo>
                  <a:lnTo>
                    <a:pt x="152364" y="29741"/>
                  </a:lnTo>
                  <a:lnTo>
                    <a:pt x="160021" y="29741"/>
                  </a:lnTo>
                  <a:lnTo>
                    <a:pt x="160021" y="26079"/>
                  </a:lnTo>
                  <a:lnTo>
                    <a:pt x="160021" y="25968"/>
                  </a:lnTo>
                  <a:lnTo>
                    <a:pt x="163849" y="25968"/>
                  </a:lnTo>
                  <a:lnTo>
                    <a:pt x="163849" y="18589"/>
                  </a:lnTo>
                  <a:lnTo>
                    <a:pt x="156192" y="18589"/>
                  </a:lnTo>
                  <a:lnTo>
                    <a:pt x="156192" y="14926"/>
                  </a:lnTo>
                  <a:lnTo>
                    <a:pt x="152419" y="14926"/>
                  </a:lnTo>
                  <a:lnTo>
                    <a:pt x="152419" y="18589"/>
                  </a:lnTo>
                  <a:lnTo>
                    <a:pt x="148535" y="18589"/>
                  </a:lnTo>
                  <a:lnTo>
                    <a:pt x="148535" y="14871"/>
                  </a:lnTo>
                  <a:lnTo>
                    <a:pt x="133277" y="14871"/>
                  </a:lnTo>
                  <a:lnTo>
                    <a:pt x="133277" y="11154"/>
                  </a:lnTo>
                  <a:lnTo>
                    <a:pt x="129559" y="11154"/>
                  </a:lnTo>
                  <a:lnTo>
                    <a:pt x="129559" y="7325"/>
                  </a:lnTo>
                  <a:lnTo>
                    <a:pt x="133277" y="7325"/>
                  </a:lnTo>
                  <a:lnTo>
                    <a:pt x="133277" y="3719"/>
                  </a:lnTo>
                  <a:lnTo>
                    <a:pt x="121958" y="3719"/>
                  </a:lnTo>
                  <a:lnTo>
                    <a:pt x="121958" y="7381"/>
                  </a:lnTo>
                  <a:lnTo>
                    <a:pt x="125675" y="7381"/>
                  </a:lnTo>
                  <a:lnTo>
                    <a:pt x="125675" y="11098"/>
                  </a:lnTo>
                  <a:lnTo>
                    <a:pt x="118074" y="11098"/>
                  </a:lnTo>
                  <a:lnTo>
                    <a:pt x="118074" y="7491"/>
                  </a:lnTo>
                  <a:lnTo>
                    <a:pt x="114301" y="7491"/>
                  </a:lnTo>
                  <a:lnTo>
                    <a:pt x="114301" y="11098"/>
                  </a:lnTo>
                  <a:lnTo>
                    <a:pt x="110417" y="11098"/>
                  </a:lnTo>
                  <a:lnTo>
                    <a:pt x="110417" y="7436"/>
                  </a:lnTo>
                  <a:lnTo>
                    <a:pt x="106644" y="7436"/>
                  </a:lnTo>
                  <a:lnTo>
                    <a:pt x="106644" y="3663"/>
                  </a:lnTo>
                  <a:lnTo>
                    <a:pt x="98987" y="3663"/>
                  </a:lnTo>
                  <a:lnTo>
                    <a:pt x="9898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298" name="Google Shape;298;p25"/>
            <p:cNvSpPr/>
            <p:nvPr/>
          </p:nvSpPr>
          <p:spPr>
            <a:xfrm>
              <a:off x="1286775" y="1086125"/>
              <a:ext cx="185925" cy="92950"/>
            </a:xfrm>
            <a:custGeom>
              <a:rect b="b" l="l" r="r" t="t"/>
              <a:pathLst>
                <a:path extrusionOk="0" h="3718" w="7437">
                  <a:moveTo>
                    <a:pt x="1" y="1"/>
                  </a:moveTo>
                  <a:lnTo>
                    <a:pt x="1" y="611"/>
                  </a:lnTo>
                  <a:lnTo>
                    <a:pt x="1" y="3607"/>
                  </a:lnTo>
                  <a:lnTo>
                    <a:pt x="1" y="3718"/>
                  </a:lnTo>
                  <a:lnTo>
                    <a:pt x="7436" y="3718"/>
                  </a:lnTo>
                  <a:lnTo>
                    <a:pt x="7436" y="3496"/>
                  </a:lnTo>
                  <a:lnTo>
                    <a:pt x="7436" y="611"/>
                  </a:lnTo>
                  <a:lnTo>
                    <a:pt x="7436"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spTree>
  </p:cSld>
  <p:clrMapOvr>
    <a:masterClrMapping/>
  </p:clrMapOvr>
  <p:extLst>
    <p:ext uri="{DCECCB84-F9BA-43D5-87BE-67443E8EF086}">
      <p15:sldGuideLst>
        <p15:guide id="1" pos="468">
          <p15:clr>
            <a:srgbClr val="E46962"/>
          </p15:clr>
        </p15:guide>
        <p15:guide id="2" pos="5601">
          <p15:clr>
            <a:srgbClr val="E46962"/>
          </p15:clr>
        </p15:guide>
        <p15:guide id="3" orient="horz" pos="468">
          <p15:clr>
            <a:srgbClr val="E46962"/>
          </p15:clr>
        </p15:guide>
        <p15:guide id="4" orient="horz" pos="3081">
          <p15:clr>
            <a:srgbClr val="E46962"/>
          </p15:clr>
        </p15:guide>
        <p15:guide id="5" pos="5292">
          <p15:clr>
            <a:srgbClr val="E46962"/>
          </p15:clr>
        </p15:guide>
        <p15:guide id="6" pos="159">
          <p15:clr>
            <a:srgbClr val="E46962"/>
          </p15:clr>
        </p15:guide>
        <p15:guide id="7" orient="horz" pos="159">
          <p15:clr>
            <a:srgbClr val="E46962"/>
          </p15:clr>
        </p15:guide>
        <p15:guide id="8" orient="horz" pos="2772">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uess The Team Member">
  <p:cSld name="BLANK_1_1_1_1_1_1_1_1_1_1_1_1_1_2">
    <p:bg>
      <p:bgPr>
        <a:solidFill>
          <a:schemeClr val="dk1"/>
        </a:solidFill>
      </p:bgPr>
    </p:bg>
    <p:spTree>
      <p:nvGrpSpPr>
        <p:cNvPr id="299" name="Shape 299"/>
        <p:cNvGrpSpPr/>
        <p:nvPr/>
      </p:nvGrpSpPr>
      <p:grpSpPr>
        <a:xfrm>
          <a:off x="0" y="0"/>
          <a:ext cx="0" cy="0"/>
          <a:chOff x="0" y="0"/>
          <a:chExt cx="0" cy="0"/>
        </a:xfrm>
      </p:grpSpPr>
      <p:grpSp>
        <p:nvGrpSpPr>
          <p:cNvPr id="300" name="Google Shape;300;p26"/>
          <p:cNvGrpSpPr/>
          <p:nvPr/>
        </p:nvGrpSpPr>
        <p:grpSpPr>
          <a:xfrm>
            <a:off x="103050" y="103050"/>
            <a:ext cx="6817325" cy="3765575"/>
            <a:chOff x="103050" y="103050"/>
            <a:chExt cx="6817325" cy="3765575"/>
          </a:xfrm>
        </p:grpSpPr>
        <p:sp>
          <p:nvSpPr>
            <p:cNvPr id="301" name="Google Shape;301;p26"/>
            <p:cNvSpPr/>
            <p:nvPr/>
          </p:nvSpPr>
          <p:spPr>
            <a:xfrm>
              <a:off x="103050" y="103050"/>
              <a:ext cx="5135700" cy="2659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02" name="Google Shape;302;p26"/>
            <p:cNvSpPr/>
            <p:nvPr/>
          </p:nvSpPr>
          <p:spPr>
            <a:xfrm>
              <a:off x="1090775" y="1490525"/>
              <a:ext cx="5829600" cy="2378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sp>
        <p:nvSpPr>
          <p:cNvPr id="303" name="Google Shape;303;p26"/>
          <p:cNvSpPr txBox="1"/>
          <p:nvPr>
            <p:ph idx="1" type="subTitle"/>
          </p:nvPr>
        </p:nvSpPr>
        <p:spPr>
          <a:xfrm>
            <a:off x="252600" y="1199800"/>
            <a:ext cx="2881500" cy="801600"/>
          </a:xfrm>
          <a:prstGeom prst="rect">
            <a:avLst/>
          </a:prstGeom>
        </p:spPr>
        <p:txBody>
          <a:bodyPr anchorCtr="0" anchor="t" bIns="0" lIns="0" spcFirstLastPara="1" rIns="0" wrap="square" tIns="0">
            <a:noAutofit/>
          </a:bodyPr>
          <a:lstStyle>
            <a:lvl1pPr lvl="0">
              <a:lnSpc>
                <a:spcPct val="10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1pPr>
            <a:lvl2pPr lvl="1">
              <a:lnSpc>
                <a:spcPct val="10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2pPr>
            <a:lvl3pPr lvl="2">
              <a:lnSpc>
                <a:spcPct val="10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3pPr>
            <a:lvl4pPr lvl="3">
              <a:lnSpc>
                <a:spcPct val="10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4pPr>
            <a:lvl5pPr lvl="4">
              <a:lnSpc>
                <a:spcPct val="10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5pPr>
            <a:lvl6pPr lvl="5">
              <a:lnSpc>
                <a:spcPct val="10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6pPr>
            <a:lvl7pPr lvl="6">
              <a:lnSpc>
                <a:spcPct val="10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7pPr>
            <a:lvl8pPr lvl="7">
              <a:lnSpc>
                <a:spcPct val="10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8pPr>
            <a:lvl9pPr lvl="8">
              <a:lnSpc>
                <a:spcPct val="10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9pPr>
          </a:lstStyle>
          <a:p/>
        </p:txBody>
      </p:sp>
      <p:sp>
        <p:nvSpPr>
          <p:cNvPr id="304" name="Google Shape;304;p26"/>
          <p:cNvSpPr txBox="1"/>
          <p:nvPr>
            <p:ph type="title"/>
          </p:nvPr>
        </p:nvSpPr>
        <p:spPr>
          <a:xfrm>
            <a:off x="229190" y="147681"/>
            <a:ext cx="4216200" cy="8652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3500"/>
              <a:buFont typeface="Space Grotesk"/>
              <a:buNone/>
              <a:defRPr sz="3500">
                <a:latin typeface="Space Grotesk"/>
                <a:ea typeface="Space Grotesk"/>
                <a:cs typeface="Space Grotesk"/>
                <a:sym typeface="Space Grotesk"/>
              </a:defRPr>
            </a:lvl1pPr>
            <a:lvl2pPr lvl="1">
              <a:lnSpc>
                <a:spcPct val="80000"/>
              </a:lnSpc>
              <a:spcBef>
                <a:spcPts val="0"/>
              </a:spcBef>
              <a:spcAft>
                <a:spcPts val="0"/>
              </a:spcAft>
              <a:buSzPts val="3900"/>
              <a:buFont typeface="Space Grotesk Medium"/>
              <a:buNone/>
              <a:defRPr sz="3900"/>
            </a:lvl2pPr>
            <a:lvl3pPr lvl="2">
              <a:lnSpc>
                <a:spcPct val="80000"/>
              </a:lnSpc>
              <a:spcBef>
                <a:spcPts val="0"/>
              </a:spcBef>
              <a:spcAft>
                <a:spcPts val="0"/>
              </a:spcAft>
              <a:buSzPts val="3900"/>
              <a:buFont typeface="Space Grotesk Medium"/>
              <a:buNone/>
              <a:defRPr sz="3900"/>
            </a:lvl3pPr>
            <a:lvl4pPr lvl="3">
              <a:lnSpc>
                <a:spcPct val="80000"/>
              </a:lnSpc>
              <a:spcBef>
                <a:spcPts val="0"/>
              </a:spcBef>
              <a:spcAft>
                <a:spcPts val="0"/>
              </a:spcAft>
              <a:buSzPts val="3900"/>
              <a:buFont typeface="Space Grotesk Medium"/>
              <a:buNone/>
              <a:defRPr sz="3900"/>
            </a:lvl4pPr>
            <a:lvl5pPr lvl="4">
              <a:lnSpc>
                <a:spcPct val="80000"/>
              </a:lnSpc>
              <a:spcBef>
                <a:spcPts val="0"/>
              </a:spcBef>
              <a:spcAft>
                <a:spcPts val="0"/>
              </a:spcAft>
              <a:buSzPts val="3900"/>
              <a:buFont typeface="Space Grotesk Medium"/>
              <a:buNone/>
              <a:defRPr sz="3900"/>
            </a:lvl5pPr>
            <a:lvl6pPr lvl="5">
              <a:lnSpc>
                <a:spcPct val="80000"/>
              </a:lnSpc>
              <a:spcBef>
                <a:spcPts val="0"/>
              </a:spcBef>
              <a:spcAft>
                <a:spcPts val="0"/>
              </a:spcAft>
              <a:buSzPts val="3900"/>
              <a:buFont typeface="Space Grotesk Medium"/>
              <a:buNone/>
              <a:defRPr sz="3900"/>
            </a:lvl6pPr>
            <a:lvl7pPr lvl="6">
              <a:lnSpc>
                <a:spcPct val="80000"/>
              </a:lnSpc>
              <a:spcBef>
                <a:spcPts val="0"/>
              </a:spcBef>
              <a:spcAft>
                <a:spcPts val="0"/>
              </a:spcAft>
              <a:buSzPts val="3900"/>
              <a:buFont typeface="Space Grotesk Medium"/>
              <a:buNone/>
              <a:defRPr sz="3900"/>
            </a:lvl7pPr>
            <a:lvl8pPr lvl="7">
              <a:lnSpc>
                <a:spcPct val="80000"/>
              </a:lnSpc>
              <a:spcBef>
                <a:spcPts val="0"/>
              </a:spcBef>
              <a:spcAft>
                <a:spcPts val="0"/>
              </a:spcAft>
              <a:buSzPts val="3900"/>
              <a:buFont typeface="Space Grotesk Medium"/>
              <a:buNone/>
              <a:defRPr sz="3900"/>
            </a:lvl8pPr>
            <a:lvl9pPr lvl="8">
              <a:lnSpc>
                <a:spcPct val="80000"/>
              </a:lnSpc>
              <a:spcBef>
                <a:spcPts val="0"/>
              </a:spcBef>
              <a:spcAft>
                <a:spcPts val="0"/>
              </a:spcAft>
              <a:buSzPts val="3900"/>
              <a:buFont typeface="Space Grotesk Medium"/>
              <a:buNone/>
              <a:defRPr sz="3900"/>
            </a:lvl9pPr>
          </a:lstStyle>
          <a:p/>
        </p:txBody>
      </p:sp>
    </p:spTree>
  </p:cSld>
  <p:clrMapOvr>
    <a:masterClrMapping/>
  </p:clrMapOvr>
  <p:extLst>
    <p:ext uri="{DCECCB84-F9BA-43D5-87BE-67443E8EF086}">
      <p15:sldGuideLst>
        <p15:guide id="1" pos="468">
          <p15:clr>
            <a:srgbClr val="E46962"/>
          </p15:clr>
        </p15:guide>
        <p15:guide id="2" orient="horz" pos="468">
          <p15:clr>
            <a:srgbClr val="E46962"/>
          </p15:clr>
        </p15:guide>
        <p15:guide id="3" orient="horz" pos="3081">
          <p15:clr>
            <a:srgbClr val="E46962"/>
          </p15:clr>
        </p15:guide>
        <p15:guide id="4" pos="5601">
          <p15:clr>
            <a:srgbClr val="E46962"/>
          </p15:clr>
        </p15:guide>
        <p15:guide id="5" pos="5292">
          <p15:clr>
            <a:srgbClr val="E46962"/>
          </p15:clr>
        </p15:guide>
        <p15:guide id="6" pos="159">
          <p15:clr>
            <a:srgbClr val="E46962"/>
          </p15:clr>
        </p15:guide>
        <p15:guide id="7" orient="horz" pos="159">
          <p15:clr>
            <a:srgbClr val="E46962"/>
          </p15:clr>
        </p15:guide>
        <p15:guide id="8" orient="horz" pos="2772">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rt Attack">
  <p:cSld name="TITLE_1_1_5">
    <p:bg>
      <p:bgPr>
        <a:solidFill>
          <a:schemeClr val="accent4"/>
        </a:solidFill>
      </p:bgPr>
    </p:bg>
    <p:spTree>
      <p:nvGrpSpPr>
        <p:cNvPr id="305" name="Shape 305"/>
        <p:cNvGrpSpPr/>
        <p:nvPr/>
      </p:nvGrpSpPr>
      <p:grpSpPr>
        <a:xfrm>
          <a:off x="0" y="0"/>
          <a:ext cx="0" cy="0"/>
          <a:chOff x="0" y="0"/>
          <a:chExt cx="0" cy="0"/>
        </a:xfrm>
      </p:grpSpPr>
      <p:grpSp>
        <p:nvGrpSpPr>
          <p:cNvPr id="306" name="Google Shape;306;p27"/>
          <p:cNvGrpSpPr/>
          <p:nvPr/>
        </p:nvGrpSpPr>
        <p:grpSpPr>
          <a:xfrm>
            <a:off x="0" y="0"/>
            <a:ext cx="9143999" cy="5143500"/>
            <a:chOff x="0" y="0"/>
            <a:chExt cx="9143999" cy="5143500"/>
          </a:xfrm>
        </p:grpSpPr>
        <p:sp>
          <p:nvSpPr>
            <p:cNvPr id="307" name="Google Shape;307;p27"/>
            <p:cNvSpPr/>
            <p:nvPr/>
          </p:nvSpPr>
          <p:spPr>
            <a:xfrm>
              <a:off x="0" y="0"/>
              <a:ext cx="103049" cy="5143489"/>
            </a:xfrm>
            <a:custGeom>
              <a:rect b="b" l="l" r="r" t="t"/>
              <a:pathLst>
                <a:path extrusionOk="0" h="143904" w="3540">
                  <a:moveTo>
                    <a:pt x="0" y="1"/>
                  </a:moveTo>
                  <a:lnTo>
                    <a:pt x="0" y="143903"/>
                  </a:lnTo>
                  <a:lnTo>
                    <a:pt x="3540" y="143903"/>
                  </a:lnTo>
                  <a:lnTo>
                    <a:pt x="35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08" name="Google Shape;308;p27"/>
            <p:cNvSpPr/>
            <p:nvPr/>
          </p:nvSpPr>
          <p:spPr>
            <a:xfrm>
              <a:off x="9040950" y="0"/>
              <a:ext cx="103049" cy="5143489"/>
            </a:xfrm>
            <a:custGeom>
              <a:rect b="b" l="l" r="r" t="t"/>
              <a:pathLst>
                <a:path extrusionOk="0" h="143904" w="3540">
                  <a:moveTo>
                    <a:pt x="0" y="1"/>
                  </a:moveTo>
                  <a:lnTo>
                    <a:pt x="0" y="143903"/>
                  </a:lnTo>
                  <a:lnTo>
                    <a:pt x="3540" y="143903"/>
                  </a:lnTo>
                  <a:lnTo>
                    <a:pt x="35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09" name="Google Shape;309;p27"/>
            <p:cNvSpPr/>
            <p:nvPr/>
          </p:nvSpPr>
          <p:spPr>
            <a:xfrm rot="5400000">
              <a:off x="4519005" y="-4518866"/>
              <a:ext cx="103049" cy="9140782"/>
            </a:xfrm>
            <a:custGeom>
              <a:rect b="b" l="l" r="r" t="t"/>
              <a:pathLst>
                <a:path extrusionOk="0" h="143904" w="3540">
                  <a:moveTo>
                    <a:pt x="0" y="1"/>
                  </a:moveTo>
                  <a:lnTo>
                    <a:pt x="0" y="143903"/>
                  </a:lnTo>
                  <a:lnTo>
                    <a:pt x="3540" y="143903"/>
                  </a:lnTo>
                  <a:lnTo>
                    <a:pt x="35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10" name="Google Shape;310;p27"/>
            <p:cNvSpPr/>
            <p:nvPr/>
          </p:nvSpPr>
          <p:spPr>
            <a:xfrm rot="5400000">
              <a:off x="4520468" y="521584"/>
              <a:ext cx="103049" cy="9140782"/>
            </a:xfrm>
            <a:custGeom>
              <a:rect b="b" l="l" r="r" t="t"/>
              <a:pathLst>
                <a:path extrusionOk="0" h="143904" w="3540">
                  <a:moveTo>
                    <a:pt x="0" y="1"/>
                  </a:moveTo>
                  <a:lnTo>
                    <a:pt x="0" y="143903"/>
                  </a:lnTo>
                  <a:lnTo>
                    <a:pt x="3540" y="143903"/>
                  </a:lnTo>
                  <a:lnTo>
                    <a:pt x="354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sp>
        <p:nvSpPr>
          <p:cNvPr id="311" name="Google Shape;311;p27"/>
          <p:cNvSpPr/>
          <p:nvPr>
            <p:ph idx="2" type="pic"/>
          </p:nvPr>
        </p:nvSpPr>
        <p:spPr>
          <a:xfrm>
            <a:off x="3553675" y="3509450"/>
            <a:ext cx="1941000" cy="1313100"/>
          </a:xfrm>
          <a:prstGeom prst="rect">
            <a:avLst/>
          </a:prstGeom>
          <a:noFill/>
          <a:ln cap="flat" cmpd="sng" w="9525">
            <a:solidFill>
              <a:schemeClr val="dk1"/>
            </a:solidFill>
            <a:prstDash val="solid"/>
            <a:round/>
            <a:headEnd len="sm" w="sm" type="none"/>
            <a:tailEnd len="sm" w="sm" type="none"/>
          </a:ln>
        </p:spPr>
      </p:sp>
      <p:sp>
        <p:nvSpPr>
          <p:cNvPr id="312" name="Google Shape;312;p27"/>
          <p:cNvSpPr txBox="1"/>
          <p:nvPr>
            <p:ph type="title"/>
          </p:nvPr>
        </p:nvSpPr>
        <p:spPr>
          <a:xfrm>
            <a:off x="236975" y="223878"/>
            <a:ext cx="4216200" cy="501600"/>
          </a:xfrm>
          <a:prstGeom prst="rect">
            <a:avLst/>
          </a:prstGeom>
        </p:spPr>
        <p:txBody>
          <a:bodyPr anchorCtr="0" anchor="t" bIns="0" lIns="0" spcFirstLastPara="1" rIns="0" wrap="square" tIns="0">
            <a:normAutofit/>
          </a:bodyPr>
          <a:lstStyle>
            <a:lvl1pPr lvl="0">
              <a:lnSpc>
                <a:spcPct val="80000"/>
              </a:lnSpc>
              <a:spcBef>
                <a:spcPts val="0"/>
              </a:spcBef>
              <a:spcAft>
                <a:spcPts val="0"/>
              </a:spcAft>
              <a:buSzPts val="3500"/>
              <a:buFont typeface="Space Grotesk"/>
              <a:buNone/>
              <a:defRPr sz="3500">
                <a:latin typeface="Space Grotesk"/>
                <a:ea typeface="Space Grotesk"/>
                <a:cs typeface="Space Grotesk"/>
                <a:sym typeface="Space Grotesk"/>
              </a:defRPr>
            </a:lvl1pPr>
            <a:lvl2pPr lvl="1">
              <a:lnSpc>
                <a:spcPct val="80000"/>
              </a:lnSpc>
              <a:spcBef>
                <a:spcPts val="0"/>
              </a:spcBef>
              <a:spcAft>
                <a:spcPts val="0"/>
              </a:spcAft>
              <a:buSzPts val="3900"/>
              <a:buFont typeface="Space Grotesk Medium"/>
              <a:buNone/>
              <a:defRPr sz="3900"/>
            </a:lvl2pPr>
            <a:lvl3pPr lvl="2">
              <a:lnSpc>
                <a:spcPct val="80000"/>
              </a:lnSpc>
              <a:spcBef>
                <a:spcPts val="0"/>
              </a:spcBef>
              <a:spcAft>
                <a:spcPts val="0"/>
              </a:spcAft>
              <a:buSzPts val="3900"/>
              <a:buFont typeface="Space Grotesk Medium"/>
              <a:buNone/>
              <a:defRPr sz="3900"/>
            </a:lvl3pPr>
            <a:lvl4pPr lvl="3">
              <a:lnSpc>
                <a:spcPct val="80000"/>
              </a:lnSpc>
              <a:spcBef>
                <a:spcPts val="0"/>
              </a:spcBef>
              <a:spcAft>
                <a:spcPts val="0"/>
              </a:spcAft>
              <a:buSzPts val="3900"/>
              <a:buFont typeface="Space Grotesk Medium"/>
              <a:buNone/>
              <a:defRPr sz="3900"/>
            </a:lvl4pPr>
            <a:lvl5pPr lvl="4">
              <a:lnSpc>
                <a:spcPct val="80000"/>
              </a:lnSpc>
              <a:spcBef>
                <a:spcPts val="0"/>
              </a:spcBef>
              <a:spcAft>
                <a:spcPts val="0"/>
              </a:spcAft>
              <a:buSzPts val="3900"/>
              <a:buFont typeface="Space Grotesk Medium"/>
              <a:buNone/>
              <a:defRPr sz="3900"/>
            </a:lvl5pPr>
            <a:lvl6pPr lvl="5">
              <a:lnSpc>
                <a:spcPct val="80000"/>
              </a:lnSpc>
              <a:spcBef>
                <a:spcPts val="0"/>
              </a:spcBef>
              <a:spcAft>
                <a:spcPts val="0"/>
              </a:spcAft>
              <a:buSzPts val="3900"/>
              <a:buFont typeface="Space Grotesk Medium"/>
              <a:buNone/>
              <a:defRPr sz="3900"/>
            </a:lvl6pPr>
            <a:lvl7pPr lvl="6">
              <a:lnSpc>
                <a:spcPct val="80000"/>
              </a:lnSpc>
              <a:spcBef>
                <a:spcPts val="0"/>
              </a:spcBef>
              <a:spcAft>
                <a:spcPts val="0"/>
              </a:spcAft>
              <a:buSzPts val="3900"/>
              <a:buFont typeface="Space Grotesk Medium"/>
              <a:buNone/>
              <a:defRPr sz="3900"/>
            </a:lvl7pPr>
            <a:lvl8pPr lvl="7">
              <a:lnSpc>
                <a:spcPct val="80000"/>
              </a:lnSpc>
              <a:spcBef>
                <a:spcPts val="0"/>
              </a:spcBef>
              <a:spcAft>
                <a:spcPts val="0"/>
              </a:spcAft>
              <a:buSzPts val="3900"/>
              <a:buFont typeface="Space Grotesk Medium"/>
              <a:buNone/>
              <a:defRPr sz="3900"/>
            </a:lvl8pPr>
            <a:lvl9pPr lvl="8">
              <a:lnSpc>
                <a:spcPct val="80000"/>
              </a:lnSpc>
              <a:spcBef>
                <a:spcPts val="0"/>
              </a:spcBef>
              <a:spcAft>
                <a:spcPts val="0"/>
              </a:spcAft>
              <a:buSzPts val="3900"/>
              <a:buFont typeface="Space Grotesk Medium"/>
              <a:buNone/>
              <a:defRPr sz="3900"/>
            </a:lvl9pPr>
          </a:lstStyle>
          <a:p/>
        </p:txBody>
      </p:sp>
      <p:sp>
        <p:nvSpPr>
          <p:cNvPr id="313" name="Google Shape;313;p27"/>
          <p:cNvSpPr/>
          <p:nvPr>
            <p:ph idx="3" type="pic"/>
          </p:nvPr>
        </p:nvSpPr>
        <p:spPr>
          <a:xfrm>
            <a:off x="6699200" y="904175"/>
            <a:ext cx="1909200" cy="1191900"/>
          </a:xfrm>
          <a:prstGeom prst="rect">
            <a:avLst/>
          </a:prstGeom>
          <a:noFill/>
          <a:ln cap="flat" cmpd="sng" w="9525">
            <a:solidFill>
              <a:schemeClr val="dk1"/>
            </a:solidFill>
            <a:prstDash val="solid"/>
            <a:round/>
            <a:headEnd len="sm" w="sm" type="none"/>
            <a:tailEnd len="sm" w="sm" type="none"/>
          </a:ln>
        </p:spPr>
      </p:sp>
      <p:sp>
        <p:nvSpPr>
          <p:cNvPr id="314" name="Google Shape;314;p27"/>
          <p:cNvSpPr/>
          <p:nvPr>
            <p:ph idx="4" type="pic"/>
          </p:nvPr>
        </p:nvSpPr>
        <p:spPr>
          <a:xfrm>
            <a:off x="5673725" y="2267525"/>
            <a:ext cx="2935200" cy="2433900"/>
          </a:xfrm>
          <a:prstGeom prst="rect">
            <a:avLst/>
          </a:prstGeom>
          <a:noFill/>
          <a:ln cap="flat" cmpd="sng" w="9525">
            <a:solidFill>
              <a:schemeClr val="dk1"/>
            </a:solidFill>
            <a:prstDash val="solid"/>
            <a:round/>
            <a:headEnd len="sm" w="sm" type="none"/>
            <a:tailEnd len="sm" w="sm" type="none"/>
          </a:ln>
        </p:spPr>
      </p:sp>
      <p:sp>
        <p:nvSpPr>
          <p:cNvPr id="315" name="Google Shape;315;p27"/>
          <p:cNvSpPr/>
          <p:nvPr>
            <p:ph idx="5" type="pic"/>
          </p:nvPr>
        </p:nvSpPr>
        <p:spPr>
          <a:xfrm>
            <a:off x="252425" y="2015900"/>
            <a:ext cx="3080100" cy="2875200"/>
          </a:xfrm>
          <a:prstGeom prst="rect">
            <a:avLst/>
          </a:prstGeom>
          <a:noFill/>
          <a:ln cap="flat" cmpd="sng" w="9525">
            <a:solidFill>
              <a:schemeClr val="dk1"/>
            </a:solidFill>
            <a:prstDash val="solid"/>
            <a:round/>
            <a:headEnd len="sm" w="sm" type="none"/>
            <a:tailEnd len="sm" w="sm" type="none"/>
          </a:ln>
        </p:spPr>
      </p:sp>
      <p:sp>
        <p:nvSpPr>
          <p:cNvPr id="316" name="Google Shape;316;p27"/>
          <p:cNvSpPr/>
          <p:nvPr/>
        </p:nvSpPr>
        <p:spPr>
          <a:xfrm>
            <a:off x="5673400" y="2267525"/>
            <a:ext cx="2935200" cy="24339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17" name="Google Shape;317;p27"/>
          <p:cNvSpPr/>
          <p:nvPr>
            <p:ph idx="6" type="pic"/>
          </p:nvPr>
        </p:nvSpPr>
        <p:spPr>
          <a:xfrm>
            <a:off x="4838963" y="1797550"/>
            <a:ext cx="1740900" cy="1191900"/>
          </a:xfrm>
          <a:prstGeom prst="rect">
            <a:avLst/>
          </a:prstGeom>
          <a:noFill/>
          <a:ln cap="flat" cmpd="sng" w="9525">
            <a:solidFill>
              <a:schemeClr val="dk1"/>
            </a:solidFill>
            <a:prstDash val="solid"/>
            <a:round/>
            <a:headEnd len="sm" w="sm" type="none"/>
            <a:tailEnd len="sm" w="sm" type="none"/>
          </a:ln>
        </p:spPr>
      </p:sp>
      <p:sp>
        <p:nvSpPr>
          <p:cNvPr id="318" name="Google Shape;318;p27"/>
          <p:cNvSpPr/>
          <p:nvPr>
            <p:ph idx="7" type="pic"/>
          </p:nvPr>
        </p:nvSpPr>
        <p:spPr>
          <a:xfrm>
            <a:off x="2991500" y="904174"/>
            <a:ext cx="1721700" cy="2475600"/>
          </a:xfrm>
          <a:prstGeom prst="rect">
            <a:avLst/>
          </a:prstGeom>
          <a:noFill/>
          <a:ln cap="flat" cmpd="sng" w="9525">
            <a:solidFill>
              <a:schemeClr val="dk1"/>
            </a:solidFill>
            <a:prstDash val="solid"/>
            <a:round/>
            <a:headEnd len="sm" w="sm" type="none"/>
            <a:tailEnd len="sm" w="sm" type="none"/>
          </a:ln>
        </p:spPr>
      </p:sp>
      <p:sp>
        <p:nvSpPr>
          <p:cNvPr id="319" name="Google Shape;319;p27"/>
          <p:cNvSpPr/>
          <p:nvPr>
            <p:ph idx="8" type="pic"/>
          </p:nvPr>
        </p:nvSpPr>
        <p:spPr>
          <a:xfrm>
            <a:off x="4848425" y="580600"/>
            <a:ext cx="1721700" cy="1048200"/>
          </a:xfrm>
          <a:prstGeom prst="rect">
            <a:avLst/>
          </a:prstGeom>
          <a:noFill/>
          <a:ln cap="flat" cmpd="sng" w="9525">
            <a:solidFill>
              <a:schemeClr val="dk1"/>
            </a:solidFill>
            <a:prstDash val="solid"/>
            <a:round/>
            <a:headEnd len="sm" w="sm" type="none"/>
            <a:tailEnd len="sm" w="sm" type="none"/>
          </a:ln>
        </p:spPr>
      </p:sp>
      <p:sp>
        <p:nvSpPr>
          <p:cNvPr id="320" name="Google Shape;320;p27"/>
          <p:cNvSpPr txBox="1"/>
          <p:nvPr>
            <p:ph idx="1" type="subTitle"/>
          </p:nvPr>
        </p:nvSpPr>
        <p:spPr>
          <a:xfrm>
            <a:off x="252600" y="743700"/>
            <a:ext cx="2675700" cy="1029900"/>
          </a:xfrm>
          <a:prstGeom prst="rect">
            <a:avLst/>
          </a:prstGeom>
        </p:spPr>
        <p:txBody>
          <a:bodyPr anchorCtr="0" anchor="t" bIns="0" lIns="0" spcFirstLastPara="1" rIns="0" wrap="square" tIns="0">
            <a:normAutofit/>
          </a:bodyPr>
          <a:lstStyle>
            <a:lvl1pPr lvl="0">
              <a:lnSpc>
                <a:spcPct val="10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1pPr>
            <a:lvl2pPr lvl="1">
              <a:lnSpc>
                <a:spcPct val="10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2pPr>
            <a:lvl3pPr lvl="2">
              <a:lnSpc>
                <a:spcPct val="10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3pPr>
            <a:lvl4pPr lvl="3">
              <a:lnSpc>
                <a:spcPct val="10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4pPr>
            <a:lvl5pPr lvl="4">
              <a:lnSpc>
                <a:spcPct val="10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5pPr>
            <a:lvl6pPr lvl="5">
              <a:lnSpc>
                <a:spcPct val="10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6pPr>
            <a:lvl7pPr lvl="6">
              <a:lnSpc>
                <a:spcPct val="10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7pPr>
            <a:lvl8pPr lvl="7">
              <a:lnSpc>
                <a:spcPct val="10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8pPr>
            <a:lvl9pPr lvl="8">
              <a:lnSpc>
                <a:spcPct val="100000"/>
              </a:lnSpc>
              <a:spcBef>
                <a:spcPts val="0"/>
              </a:spcBef>
              <a:spcAft>
                <a:spcPts val="0"/>
              </a:spcAft>
              <a:buSzPts val="1500"/>
              <a:buFont typeface="Space Grotesk Medium"/>
              <a:buNone/>
              <a:defRPr sz="1500">
                <a:latin typeface="Space Grotesk Medium"/>
                <a:ea typeface="Space Grotesk Medium"/>
                <a:cs typeface="Space Grotesk Medium"/>
                <a:sym typeface="Space Grotesk Medium"/>
              </a:defRPr>
            </a:lvl9pPr>
          </a:lstStyle>
          <a:p/>
        </p:txBody>
      </p:sp>
    </p:spTree>
  </p:cSld>
  <p:clrMapOvr>
    <a:masterClrMapping/>
  </p:clrMapOvr>
  <p:extLst>
    <p:ext uri="{DCECCB84-F9BA-43D5-87BE-67443E8EF086}">
      <p15:sldGuideLst>
        <p15:guide id="1" pos="468">
          <p15:clr>
            <a:srgbClr val="E46962"/>
          </p15:clr>
        </p15:guide>
        <p15:guide id="2" orient="horz" pos="468">
          <p15:clr>
            <a:srgbClr val="E46962"/>
          </p15:clr>
        </p15:guide>
        <p15:guide id="3" pos="5601">
          <p15:clr>
            <a:srgbClr val="E46962"/>
          </p15:clr>
        </p15:guide>
        <p15:guide id="4" orient="horz" pos="3081">
          <p15:clr>
            <a:srgbClr val="E46962"/>
          </p15:clr>
        </p15:guide>
        <p15:guide id="5" orient="horz" pos="2772">
          <p15:clr>
            <a:srgbClr val="E46962"/>
          </p15:clr>
        </p15:guide>
        <p15:guide id="6" pos="5292">
          <p15:clr>
            <a:srgbClr val="E46962"/>
          </p15:clr>
        </p15:guide>
        <p15:guide id="7" pos="159">
          <p15:clr>
            <a:srgbClr val="E46962"/>
          </p15:clr>
        </p15:guide>
        <p15:guide id="8" orient="horz" pos="159">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nks">
  <p:cSld name="BLANK_1_1_1_1_1_1_1_1_1_1_1_3">
    <p:spTree>
      <p:nvGrpSpPr>
        <p:cNvPr id="321" name="Shape 321"/>
        <p:cNvGrpSpPr/>
        <p:nvPr/>
      </p:nvGrpSpPr>
      <p:grpSpPr>
        <a:xfrm>
          <a:off x="0" y="0"/>
          <a:ext cx="0" cy="0"/>
          <a:chOff x="0" y="0"/>
          <a:chExt cx="0" cy="0"/>
        </a:xfrm>
      </p:grpSpPr>
      <p:sp>
        <p:nvSpPr>
          <p:cNvPr id="322" name="Google Shape;322;p28"/>
          <p:cNvSpPr txBox="1"/>
          <p:nvPr>
            <p:ph type="title"/>
          </p:nvPr>
        </p:nvSpPr>
        <p:spPr>
          <a:xfrm>
            <a:off x="242375" y="530828"/>
            <a:ext cx="3576600" cy="378900"/>
          </a:xfrm>
          <a:prstGeom prst="rect">
            <a:avLst/>
          </a:prstGeom>
        </p:spPr>
        <p:txBody>
          <a:bodyPr anchorCtr="0" anchor="t" bIns="0" lIns="0" spcFirstLastPara="1" rIns="0" wrap="square" tIns="0">
            <a:spAutoFit/>
          </a:bodyPr>
          <a:lstStyle>
            <a:lvl1pPr lvl="0">
              <a:spcBef>
                <a:spcPts val="0"/>
              </a:spcBef>
              <a:spcAft>
                <a:spcPts val="0"/>
              </a:spcAft>
              <a:buSzPts val="2800"/>
              <a:buNone/>
              <a:defRPr sz="1000">
                <a:latin typeface="Space Grotesk"/>
                <a:ea typeface="Space Grotesk"/>
                <a:cs typeface="Space Grotesk"/>
                <a:sym typeface="Space Grotesk"/>
              </a:defRPr>
            </a:lvl1pPr>
            <a:lvl2pPr lvl="1">
              <a:spcBef>
                <a:spcPts val="0"/>
              </a:spcBef>
              <a:spcAft>
                <a:spcPts val="0"/>
              </a:spcAft>
              <a:buSzPts val="2800"/>
              <a:buNone/>
              <a:defRPr sz="1000">
                <a:latin typeface="Space Grotesk"/>
                <a:ea typeface="Space Grotesk"/>
                <a:cs typeface="Space Grotesk"/>
                <a:sym typeface="Space Grotesk"/>
              </a:defRPr>
            </a:lvl2pPr>
            <a:lvl3pPr lvl="2">
              <a:spcBef>
                <a:spcPts val="0"/>
              </a:spcBef>
              <a:spcAft>
                <a:spcPts val="0"/>
              </a:spcAft>
              <a:buSzPts val="2800"/>
              <a:buNone/>
              <a:defRPr sz="1000">
                <a:latin typeface="Space Grotesk"/>
                <a:ea typeface="Space Grotesk"/>
                <a:cs typeface="Space Grotesk"/>
                <a:sym typeface="Space Grotesk"/>
              </a:defRPr>
            </a:lvl3pPr>
            <a:lvl4pPr lvl="3">
              <a:spcBef>
                <a:spcPts val="0"/>
              </a:spcBef>
              <a:spcAft>
                <a:spcPts val="0"/>
              </a:spcAft>
              <a:buSzPts val="2800"/>
              <a:buNone/>
              <a:defRPr sz="1000">
                <a:latin typeface="Space Grotesk"/>
                <a:ea typeface="Space Grotesk"/>
                <a:cs typeface="Space Grotesk"/>
                <a:sym typeface="Space Grotesk"/>
              </a:defRPr>
            </a:lvl4pPr>
            <a:lvl5pPr lvl="4">
              <a:spcBef>
                <a:spcPts val="0"/>
              </a:spcBef>
              <a:spcAft>
                <a:spcPts val="0"/>
              </a:spcAft>
              <a:buSzPts val="2800"/>
              <a:buNone/>
              <a:defRPr sz="1000">
                <a:latin typeface="Space Grotesk"/>
                <a:ea typeface="Space Grotesk"/>
                <a:cs typeface="Space Grotesk"/>
                <a:sym typeface="Space Grotesk"/>
              </a:defRPr>
            </a:lvl5pPr>
            <a:lvl6pPr lvl="5">
              <a:spcBef>
                <a:spcPts val="0"/>
              </a:spcBef>
              <a:spcAft>
                <a:spcPts val="0"/>
              </a:spcAft>
              <a:buSzPts val="2800"/>
              <a:buNone/>
              <a:defRPr sz="1000">
                <a:latin typeface="Space Grotesk"/>
                <a:ea typeface="Space Grotesk"/>
                <a:cs typeface="Space Grotesk"/>
                <a:sym typeface="Space Grotesk"/>
              </a:defRPr>
            </a:lvl6pPr>
            <a:lvl7pPr lvl="6">
              <a:spcBef>
                <a:spcPts val="0"/>
              </a:spcBef>
              <a:spcAft>
                <a:spcPts val="0"/>
              </a:spcAft>
              <a:buSzPts val="2800"/>
              <a:buNone/>
              <a:defRPr sz="1000">
                <a:latin typeface="Space Grotesk"/>
                <a:ea typeface="Space Grotesk"/>
                <a:cs typeface="Space Grotesk"/>
                <a:sym typeface="Space Grotesk"/>
              </a:defRPr>
            </a:lvl7pPr>
            <a:lvl8pPr lvl="7">
              <a:spcBef>
                <a:spcPts val="0"/>
              </a:spcBef>
              <a:spcAft>
                <a:spcPts val="0"/>
              </a:spcAft>
              <a:buSzPts val="2800"/>
              <a:buNone/>
              <a:defRPr sz="1000">
                <a:latin typeface="Space Grotesk"/>
                <a:ea typeface="Space Grotesk"/>
                <a:cs typeface="Space Grotesk"/>
                <a:sym typeface="Space Grotesk"/>
              </a:defRPr>
            </a:lvl8pPr>
            <a:lvl9pPr lvl="8">
              <a:spcBef>
                <a:spcPts val="0"/>
              </a:spcBef>
              <a:spcAft>
                <a:spcPts val="0"/>
              </a:spcAft>
              <a:buSzPts val="2800"/>
              <a:buNone/>
              <a:defRPr sz="1000">
                <a:latin typeface="Space Grotesk"/>
                <a:ea typeface="Space Grotesk"/>
                <a:cs typeface="Space Grotesk"/>
                <a:sym typeface="Space Grotesk"/>
              </a:defRPr>
            </a:lvl9pPr>
          </a:lstStyle>
          <a:p/>
        </p:txBody>
      </p:sp>
      <p:sp>
        <p:nvSpPr>
          <p:cNvPr id="323" name="Google Shape;323;p28"/>
          <p:cNvSpPr txBox="1"/>
          <p:nvPr>
            <p:ph idx="2" type="title"/>
          </p:nvPr>
        </p:nvSpPr>
        <p:spPr>
          <a:xfrm>
            <a:off x="236891" y="203879"/>
            <a:ext cx="6480300" cy="212400"/>
          </a:xfrm>
          <a:prstGeom prst="rect">
            <a:avLst/>
          </a:prstGeom>
        </p:spPr>
        <p:txBody>
          <a:bodyPr anchorCtr="0" anchor="t" bIns="0" lIns="0" spcFirstLastPara="1" rIns="0" wrap="square" tIns="0">
            <a:spAutoFit/>
          </a:bodyPr>
          <a:lstStyle>
            <a:lvl1pPr lvl="0">
              <a:spcBef>
                <a:spcPts val="0"/>
              </a:spcBef>
              <a:spcAft>
                <a:spcPts val="0"/>
              </a:spcAft>
              <a:buSzPts val="2800"/>
              <a:buNone/>
              <a:defRPr sz="1500"/>
            </a:lvl1pPr>
            <a:lvl2pPr lvl="1">
              <a:lnSpc>
                <a:spcPct val="115000"/>
              </a:lnSpc>
              <a:spcBef>
                <a:spcPts val="0"/>
              </a:spcBef>
              <a:spcAft>
                <a:spcPts val="0"/>
              </a:spcAft>
              <a:buSzPts val="2800"/>
              <a:buNone/>
              <a:defRPr sz="3000">
                <a:latin typeface="Space Grotesk"/>
                <a:ea typeface="Space Grotesk"/>
                <a:cs typeface="Space Grotesk"/>
                <a:sym typeface="Space Grotesk"/>
              </a:defRPr>
            </a:lvl2pPr>
            <a:lvl3pPr lvl="2">
              <a:lnSpc>
                <a:spcPct val="115000"/>
              </a:lnSpc>
              <a:spcBef>
                <a:spcPts val="0"/>
              </a:spcBef>
              <a:spcAft>
                <a:spcPts val="0"/>
              </a:spcAft>
              <a:buSzPts val="2800"/>
              <a:buNone/>
              <a:defRPr sz="3000">
                <a:latin typeface="Space Grotesk"/>
                <a:ea typeface="Space Grotesk"/>
                <a:cs typeface="Space Grotesk"/>
                <a:sym typeface="Space Grotesk"/>
              </a:defRPr>
            </a:lvl3pPr>
            <a:lvl4pPr lvl="3">
              <a:lnSpc>
                <a:spcPct val="115000"/>
              </a:lnSpc>
              <a:spcBef>
                <a:spcPts val="0"/>
              </a:spcBef>
              <a:spcAft>
                <a:spcPts val="0"/>
              </a:spcAft>
              <a:buSzPts val="2800"/>
              <a:buNone/>
              <a:defRPr sz="3000">
                <a:latin typeface="Space Grotesk"/>
                <a:ea typeface="Space Grotesk"/>
                <a:cs typeface="Space Grotesk"/>
                <a:sym typeface="Space Grotesk"/>
              </a:defRPr>
            </a:lvl4pPr>
            <a:lvl5pPr lvl="4">
              <a:lnSpc>
                <a:spcPct val="115000"/>
              </a:lnSpc>
              <a:spcBef>
                <a:spcPts val="0"/>
              </a:spcBef>
              <a:spcAft>
                <a:spcPts val="0"/>
              </a:spcAft>
              <a:buSzPts val="2800"/>
              <a:buNone/>
              <a:defRPr sz="3000">
                <a:latin typeface="Space Grotesk"/>
                <a:ea typeface="Space Grotesk"/>
                <a:cs typeface="Space Grotesk"/>
                <a:sym typeface="Space Grotesk"/>
              </a:defRPr>
            </a:lvl5pPr>
            <a:lvl6pPr lvl="5">
              <a:lnSpc>
                <a:spcPct val="115000"/>
              </a:lnSpc>
              <a:spcBef>
                <a:spcPts val="0"/>
              </a:spcBef>
              <a:spcAft>
                <a:spcPts val="0"/>
              </a:spcAft>
              <a:buSzPts val="2800"/>
              <a:buNone/>
              <a:defRPr sz="3000">
                <a:latin typeface="Space Grotesk"/>
                <a:ea typeface="Space Grotesk"/>
                <a:cs typeface="Space Grotesk"/>
                <a:sym typeface="Space Grotesk"/>
              </a:defRPr>
            </a:lvl6pPr>
            <a:lvl7pPr lvl="6">
              <a:lnSpc>
                <a:spcPct val="115000"/>
              </a:lnSpc>
              <a:spcBef>
                <a:spcPts val="0"/>
              </a:spcBef>
              <a:spcAft>
                <a:spcPts val="0"/>
              </a:spcAft>
              <a:buSzPts val="2800"/>
              <a:buNone/>
              <a:defRPr sz="3000">
                <a:latin typeface="Space Grotesk"/>
                <a:ea typeface="Space Grotesk"/>
                <a:cs typeface="Space Grotesk"/>
                <a:sym typeface="Space Grotesk"/>
              </a:defRPr>
            </a:lvl7pPr>
            <a:lvl8pPr lvl="7">
              <a:lnSpc>
                <a:spcPct val="115000"/>
              </a:lnSpc>
              <a:spcBef>
                <a:spcPts val="0"/>
              </a:spcBef>
              <a:spcAft>
                <a:spcPts val="0"/>
              </a:spcAft>
              <a:buSzPts val="2800"/>
              <a:buNone/>
              <a:defRPr sz="3000">
                <a:latin typeface="Space Grotesk"/>
                <a:ea typeface="Space Grotesk"/>
                <a:cs typeface="Space Grotesk"/>
                <a:sym typeface="Space Grotesk"/>
              </a:defRPr>
            </a:lvl8pPr>
            <a:lvl9pPr lvl="8">
              <a:lnSpc>
                <a:spcPct val="115000"/>
              </a:lnSpc>
              <a:spcBef>
                <a:spcPts val="0"/>
              </a:spcBef>
              <a:spcAft>
                <a:spcPts val="0"/>
              </a:spcAft>
              <a:buSzPts val="2800"/>
              <a:buNone/>
              <a:defRPr sz="3000">
                <a:latin typeface="Space Grotesk"/>
                <a:ea typeface="Space Grotesk"/>
                <a:cs typeface="Space Grotesk"/>
                <a:sym typeface="Space Grotesk"/>
              </a:defRPr>
            </a:lvl9pPr>
          </a:lstStyle>
          <a:p/>
        </p:txBody>
      </p:sp>
      <p:grpSp>
        <p:nvGrpSpPr>
          <p:cNvPr id="324" name="Google Shape;324;p28"/>
          <p:cNvGrpSpPr/>
          <p:nvPr/>
        </p:nvGrpSpPr>
        <p:grpSpPr>
          <a:xfrm>
            <a:off x="-7338" y="1654487"/>
            <a:ext cx="9150854" cy="3491662"/>
            <a:chOff x="7059712" y="1295828"/>
            <a:chExt cx="2075400" cy="3601137"/>
          </a:xfrm>
        </p:grpSpPr>
        <p:sp>
          <p:nvSpPr>
            <p:cNvPr id="325" name="Google Shape;325;p28"/>
            <p:cNvSpPr/>
            <p:nvPr/>
          </p:nvSpPr>
          <p:spPr>
            <a:xfrm rot="-5400000">
              <a:off x="8683846" y="1589228"/>
              <a:ext cx="744600" cy="157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26" name="Google Shape;326;p28"/>
            <p:cNvSpPr/>
            <p:nvPr/>
          </p:nvSpPr>
          <p:spPr>
            <a:xfrm rot="-5400000">
              <a:off x="7635137" y="2417525"/>
              <a:ext cx="511500" cy="16602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27" name="Google Shape;327;p28"/>
            <p:cNvSpPr/>
            <p:nvPr/>
          </p:nvSpPr>
          <p:spPr>
            <a:xfrm>
              <a:off x="7061153" y="2040415"/>
              <a:ext cx="1919400" cy="1052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28" name="Google Shape;328;p28"/>
            <p:cNvSpPr/>
            <p:nvPr/>
          </p:nvSpPr>
          <p:spPr>
            <a:xfrm rot="-5400000">
              <a:off x="7624952" y="3629915"/>
              <a:ext cx="703500" cy="1830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29" name="Google Shape;329;p28"/>
            <p:cNvSpPr/>
            <p:nvPr/>
          </p:nvSpPr>
          <p:spPr>
            <a:xfrm rot="-5400000">
              <a:off x="7696912" y="2785540"/>
              <a:ext cx="801000" cy="207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sp>
        <p:nvSpPr>
          <p:cNvPr id="330" name="Google Shape;330;p28"/>
          <p:cNvSpPr txBox="1"/>
          <p:nvPr>
            <p:ph idx="1" type="subTitle"/>
          </p:nvPr>
        </p:nvSpPr>
        <p:spPr>
          <a:xfrm>
            <a:off x="246850" y="2620050"/>
            <a:ext cx="6911700" cy="2271000"/>
          </a:xfrm>
          <a:prstGeom prst="rect">
            <a:avLst/>
          </a:prstGeom>
        </p:spPr>
        <p:txBody>
          <a:bodyPr anchorCtr="0" anchor="b" bIns="0" lIns="0" spcFirstLastPara="1" rIns="0" wrap="square" tIns="0">
            <a:normAutofit/>
          </a:bodyPr>
          <a:lstStyle>
            <a:lvl1pPr lvl="0">
              <a:lnSpc>
                <a:spcPct val="150000"/>
              </a:lnSpc>
              <a:spcBef>
                <a:spcPts val="0"/>
              </a:spcBef>
              <a:spcAft>
                <a:spcPts val="0"/>
              </a:spcAft>
              <a:buSzPts val="1500"/>
              <a:buFont typeface="Space Grotesk Medium"/>
              <a:buNone/>
              <a:defRPr sz="1500" u="sng">
                <a:highlight>
                  <a:schemeClr val="accent5"/>
                </a:highlight>
                <a:latin typeface="Space Grotesk Medium"/>
                <a:ea typeface="Space Grotesk Medium"/>
                <a:cs typeface="Space Grotesk Medium"/>
                <a:sym typeface="Space Grotesk Medium"/>
              </a:defRPr>
            </a:lvl1pPr>
            <a:lvl2pPr lvl="1">
              <a:lnSpc>
                <a:spcPct val="150000"/>
              </a:lnSpc>
              <a:spcBef>
                <a:spcPts val="0"/>
              </a:spcBef>
              <a:spcAft>
                <a:spcPts val="0"/>
              </a:spcAft>
              <a:buSzPts val="1500"/>
              <a:buFont typeface="Space Grotesk Medium"/>
              <a:buNone/>
              <a:defRPr sz="1500" u="sng">
                <a:highlight>
                  <a:schemeClr val="accent5"/>
                </a:highlight>
                <a:latin typeface="Space Grotesk Medium"/>
                <a:ea typeface="Space Grotesk Medium"/>
                <a:cs typeface="Space Grotesk Medium"/>
                <a:sym typeface="Space Grotesk Medium"/>
              </a:defRPr>
            </a:lvl2pPr>
            <a:lvl3pPr lvl="2">
              <a:lnSpc>
                <a:spcPct val="150000"/>
              </a:lnSpc>
              <a:spcBef>
                <a:spcPts val="0"/>
              </a:spcBef>
              <a:spcAft>
                <a:spcPts val="0"/>
              </a:spcAft>
              <a:buSzPts val="1500"/>
              <a:buFont typeface="Space Grotesk Medium"/>
              <a:buNone/>
              <a:defRPr sz="1500" u="sng">
                <a:highlight>
                  <a:schemeClr val="accent5"/>
                </a:highlight>
                <a:latin typeface="Space Grotesk Medium"/>
                <a:ea typeface="Space Grotesk Medium"/>
                <a:cs typeface="Space Grotesk Medium"/>
                <a:sym typeface="Space Grotesk Medium"/>
              </a:defRPr>
            </a:lvl3pPr>
            <a:lvl4pPr lvl="3">
              <a:lnSpc>
                <a:spcPct val="150000"/>
              </a:lnSpc>
              <a:spcBef>
                <a:spcPts val="0"/>
              </a:spcBef>
              <a:spcAft>
                <a:spcPts val="0"/>
              </a:spcAft>
              <a:buSzPts val="1500"/>
              <a:buFont typeface="Space Grotesk Medium"/>
              <a:buNone/>
              <a:defRPr sz="1500" u="sng">
                <a:highlight>
                  <a:schemeClr val="accent5"/>
                </a:highlight>
                <a:latin typeface="Space Grotesk Medium"/>
                <a:ea typeface="Space Grotesk Medium"/>
                <a:cs typeface="Space Grotesk Medium"/>
                <a:sym typeface="Space Grotesk Medium"/>
              </a:defRPr>
            </a:lvl4pPr>
            <a:lvl5pPr lvl="4">
              <a:lnSpc>
                <a:spcPct val="150000"/>
              </a:lnSpc>
              <a:spcBef>
                <a:spcPts val="0"/>
              </a:spcBef>
              <a:spcAft>
                <a:spcPts val="0"/>
              </a:spcAft>
              <a:buSzPts val="1500"/>
              <a:buFont typeface="Space Grotesk Medium"/>
              <a:buNone/>
              <a:defRPr sz="1500" u="sng">
                <a:highlight>
                  <a:schemeClr val="accent5"/>
                </a:highlight>
                <a:latin typeface="Space Grotesk Medium"/>
                <a:ea typeface="Space Grotesk Medium"/>
                <a:cs typeface="Space Grotesk Medium"/>
                <a:sym typeface="Space Grotesk Medium"/>
              </a:defRPr>
            </a:lvl5pPr>
            <a:lvl6pPr lvl="5">
              <a:lnSpc>
                <a:spcPct val="150000"/>
              </a:lnSpc>
              <a:spcBef>
                <a:spcPts val="0"/>
              </a:spcBef>
              <a:spcAft>
                <a:spcPts val="0"/>
              </a:spcAft>
              <a:buSzPts val="1500"/>
              <a:buFont typeface="Space Grotesk Medium"/>
              <a:buNone/>
              <a:defRPr sz="1500" u="sng">
                <a:highlight>
                  <a:schemeClr val="accent5"/>
                </a:highlight>
                <a:latin typeface="Space Grotesk Medium"/>
                <a:ea typeface="Space Grotesk Medium"/>
                <a:cs typeface="Space Grotesk Medium"/>
                <a:sym typeface="Space Grotesk Medium"/>
              </a:defRPr>
            </a:lvl6pPr>
            <a:lvl7pPr lvl="6">
              <a:lnSpc>
                <a:spcPct val="150000"/>
              </a:lnSpc>
              <a:spcBef>
                <a:spcPts val="0"/>
              </a:spcBef>
              <a:spcAft>
                <a:spcPts val="0"/>
              </a:spcAft>
              <a:buSzPts val="1500"/>
              <a:buFont typeface="Space Grotesk Medium"/>
              <a:buNone/>
              <a:defRPr sz="1500" u="sng">
                <a:highlight>
                  <a:schemeClr val="accent5"/>
                </a:highlight>
                <a:latin typeface="Space Grotesk Medium"/>
                <a:ea typeface="Space Grotesk Medium"/>
                <a:cs typeface="Space Grotesk Medium"/>
                <a:sym typeface="Space Grotesk Medium"/>
              </a:defRPr>
            </a:lvl7pPr>
            <a:lvl8pPr lvl="7">
              <a:lnSpc>
                <a:spcPct val="150000"/>
              </a:lnSpc>
              <a:spcBef>
                <a:spcPts val="0"/>
              </a:spcBef>
              <a:spcAft>
                <a:spcPts val="0"/>
              </a:spcAft>
              <a:buSzPts val="1500"/>
              <a:buFont typeface="Space Grotesk Medium"/>
              <a:buNone/>
              <a:defRPr sz="1500" u="sng">
                <a:highlight>
                  <a:schemeClr val="accent5"/>
                </a:highlight>
                <a:latin typeface="Space Grotesk Medium"/>
                <a:ea typeface="Space Grotesk Medium"/>
                <a:cs typeface="Space Grotesk Medium"/>
                <a:sym typeface="Space Grotesk Medium"/>
              </a:defRPr>
            </a:lvl8pPr>
            <a:lvl9pPr lvl="8">
              <a:lnSpc>
                <a:spcPct val="150000"/>
              </a:lnSpc>
              <a:spcBef>
                <a:spcPts val="0"/>
              </a:spcBef>
              <a:spcAft>
                <a:spcPts val="0"/>
              </a:spcAft>
              <a:buSzPts val="1500"/>
              <a:buFont typeface="Space Grotesk Medium"/>
              <a:buNone/>
              <a:defRPr sz="1500" u="sng">
                <a:highlight>
                  <a:schemeClr val="accent5"/>
                </a:highlight>
                <a:latin typeface="Space Grotesk Medium"/>
                <a:ea typeface="Space Grotesk Medium"/>
                <a:cs typeface="Space Grotesk Medium"/>
                <a:sym typeface="Space Grotesk Medium"/>
              </a:defRPr>
            </a:lvl9pPr>
          </a:lstStyle>
          <a:p/>
        </p:txBody>
      </p:sp>
    </p:spTree>
  </p:cSld>
  <p:clrMapOvr>
    <a:masterClrMapping/>
  </p:clrMapOvr>
  <p:extLst>
    <p:ext uri="{DCECCB84-F9BA-43D5-87BE-67443E8EF086}">
      <p15:sldGuideLst>
        <p15:guide id="1" orient="horz" pos="468">
          <p15:clr>
            <a:srgbClr val="E46962"/>
          </p15:clr>
        </p15:guide>
        <p15:guide id="2" orient="horz" pos="3081">
          <p15:clr>
            <a:srgbClr val="E46962"/>
          </p15:clr>
        </p15:guide>
        <p15:guide id="3" pos="454">
          <p15:clr>
            <a:srgbClr val="E46962"/>
          </p15:clr>
        </p15:guide>
        <p15:guide id="4" pos="5601">
          <p15:clr>
            <a:srgbClr val="E46962"/>
          </p15:clr>
        </p15:guide>
        <p15:guide id="5" pos="5292">
          <p15:clr>
            <a:srgbClr val="E46962"/>
          </p15:clr>
        </p15:guide>
        <p15:guide id="6" pos="159">
          <p15:clr>
            <a:srgbClr val="E46962"/>
          </p15:clr>
        </p15:guide>
        <p15:guide id="7" orient="horz" pos="159">
          <p15:clr>
            <a:srgbClr val="E46962"/>
          </p15:clr>
        </p15:guide>
        <p15:guide id="8" orient="horz" pos="2772">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List">
  <p:cSld name="BLANK_1_1_1_1_1_1_1_1_1_1_1_2">
    <p:spTree>
      <p:nvGrpSpPr>
        <p:cNvPr id="331" name="Shape 331"/>
        <p:cNvGrpSpPr/>
        <p:nvPr/>
      </p:nvGrpSpPr>
      <p:grpSpPr>
        <a:xfrm>
          <a:off x="0" y="0"/>
          <a:ext cx="0" cy="0"/>
          <a:chOff x="0" y="0"/>
          <a:chExt cx="0" cy="0"/>
        </a:xfrm>
      </p:grpSpPr>
      <p:pic>
        <p:nvPicPr>
          <p:cNvPr id="332" name="Google Shape;332;p29"/>
          <p:cNvPicPr preferRelativeResize="0"/>
          <p:nvPr/>
        </p:nvPicPr>
        <p:blipFill rotWithShape="1">
          <a:blip r:embed="rId2">
            <a:alphaModFix/>
          </a:blip>
          <a:srcRect b="48372" l="72419" r="0" t="25661"/>
          <a:stretch/>
        </p:blipFill>
        <p:spPr>
          <a:xfrm>
            <a:off x="8451297" y="282525"/>
            <a:ext cx="305451" cy="287577"/>
          </a:xfrm>
          <a:prstGeom prst="rect">
            <a:avLst/>
          </a:prstGeom>
          <a:noFill/>
          <a:ln>
            <a:noFill/>
          </a:ln>
        </p:spPr>
      </p:pic>
      <p:sp>
        <p:nvSpPr>
          <p:cNvPr id="333" name="Google Shape;333;p29"/>
          <p:cNvSpPr txBox="1"/>
          <p:nvPr>
            <p:ph idx="1" type="subTitle"/>
          </p:nvPr>
        </p:nvSpPr>
        <p:spPr>
          <a:xfrm>
            <a:off x="246850" y="2493274"/>
            <a:ext cx="2781000" cy="3540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500"/>
              <a:buFont typeface="Space Grotesk"/>
              <a:buNone/>
              <a:defRPr sz="1500">
                <a:highlight>
                  <a:schemeClr val="accent2"/>
                </a:highlight>
              </a:defRPr>
            </a:lvl1pPr>
            <a:lvl2pPr lvl="1">
              <a:lnSpc>
                <a:spcPct val="80000"/>
              </a:lnSpc>
              <a:spcBef>
                <a:spcPts val="0"/>
              </a:spcBef>
              <a:spcAft>
                <a:spcPts val="0"/>
              </a:spcAft>
              <a:buSzPts val="1500"/>
              <a:buFont typeface="Space Grotesk"/>
              <a:buNone/>
              <a:defRPr sz="1500"/>
            </a:lvl2pPr>
            <a:lvl3pPr lvl="2">
              <a:lnSpc>
                <a:spcPct val="80000"/>
              </a:lnSpc>
              <a:spcBef>
                <a:spcPts val="0"/>
              </a:spcBef>
              <a:spcAft>
                <a:spcPts val="0"/>
              </a:spcAft>
              <a:buSzPts val="1500"/>
              <a:buFont typeface="Space Grotesk"/>
              <a:buNone/>
              <a:defRPr sz="1500"/>
            </a:lvl3pPr>
            <a:lvl4pPr lvl="3">
              <a:lnSpc>
                <a:spcPct val="80000"/>
              </a:lnSpc>
              <a:spcBef>
                <a:spcPts val="0"/>
              </a:spcBef>
              <a:spcAft>
                <a:spcPts val="0"/>
              </a:spcAft>
              <a:buSzPts val="1500"/>
              <a:buFont typeface="Space Grotesk"/>
              <a:buNone/>
              <a:defRPr sz="1500"/>
            </a:lvl4pPr>
            <a:lvl5pPr lvl="4">
              <a:lnSpc>
                <a:spcPct val="80000"/>
              </a:lnSpc>
              <a:spcBef>
                <a:spcPts val="0"/>
              </a:spcBef>
              <a:spcAft>
                <a:spcPts val="0"/>
              </a:spcAft>
              <a:buSzPts val="1500"/>
              <a:buFont typeface="Space Grotesk"/>
              <a:buNone/>
              <a:defRPr sz="1500"/>
            </a:lvl5pPr>
            <a:lvl6pPr lvl="5">
              <a:lnSpc>
                <a:spcPct val="80000"/>
              </a:lnSpc>
              <a:spcBef>
                <a:spcPts val="0"/>
              </a:spcBef>
              <a:spcAft>
                <a:spcPts val="0"/>
              </a:spcAft>
              <a:buSzPts val="1500"/>
              <a:buFont typeface="Space Grotesk"/>
              <a:buNone/>
              <a:defRPr sz="1500"/>
            </a:lvl6pPr>
            <a:lvl7pPr lvl="6">
              <a:lnSpc>
                <a:spcPct val="80000"/>
              </a:lnSpc>
              <a:spcBef>
                <a:spcPts val="0"/>
              </a:spcBef>
              <a:spcAft>
                <a:spcPts val="0"/>
              </a:spcAft>
              <a:buSzPts val="1500"/>
              <a:buFont typeface="Space Grotesk"/>
              <a:buNone/>
              <a:defRPr sz="1500"/>
            </a:lvl7pPr>
            <a:lvl8pPr lvl="7">
              <a:lnSpc>
                <a:spcPct val="80000"/>
              </a:lnSpc>
              <a:spcBef>
                <a:spcPts val="0"/>
              </a:spcBef>
              <a:spcAft>
                <a:spcPts val="0"/>
              </a:spcAft>
              <a:buSzPts val="1500"/>
              <a:buFont typeface="Space Grotesk"/>
              <a:buNone/>
              <a:defRPr sz="1500"/>
            </a:lvl8pPr>
            <a:lvl9pPr lvl="8">
              <a:lnSpc>
                <a:spcPct val="80000"/>
              </a:lnSpc>
              <a:spcBef>
                <a:spcPts val="0"/>
              </a:spcBef>
              <a:spcAft>
                <a:spcPts val="0"/>
              </a:spcAft>
              <a:buSzPts val="1500"/>
              <a:buFont typeface="Space Grotesk"/>
              <a:buNone/>
              <a:defRPr sz="1500"/>
            </a:lvl9pPr>
          </a:lstStyle>
          <a:p/>
        </p:txBody>
      </p:sp>
      <p:sp>
        <p:nvSpPr>
          <p:cNvPr id="334" name="Google Shape;334;p29"/>
          <p:cNvSpPr txBox="1"/>
          <p:nvPr>
            <p:ph idx="2" type="subTitle"/>
          </p:nvPr>
        </p:nvSpPr>
        <p:spPr>
          <a:xfrm>
            <a:off x="246850" y="2938475"/>
            <a:ext cx="27930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1pPr>
            <a:lvl2pPr lvl="1">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2pPr>
            <a:lvl3pPr lvl="2">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3pPr>
            <a:lvl4pPr lvl="3">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4pPr>
            <a:lvl5pPr lvl="4">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5pPr>
            <a:lvl6pPr lvl="5">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6pPr>
            <a:lvl7pPr lvl="6">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7pPr>
            <a:lvl8pPr lvl="7">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8pPr>
            <a:lvl9pPr lvl="8">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9pPr>
          </a:lstStyle>
          <a:p/>
        </p:txBody>
      </p:sp>
      <p:sp>
        <p:nvSpPr>
          <p:cNvPr id="335" name="Google Shape;335;p29"/>
          <p:cNvSpPr txBox="1"/>
          <p:nvPr>
            <p:ph idx="3" type="subTitle"/>
          </p:nvPr>
        </p:nvSpPr>
        <p:spPr>
          <a:xfrm>
            <a:off x="246850" y="3101490"/>
            <a:ext cx="26958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a:buNone/>
              <a:defRPr sz="1000"/>
            </a:lvl1pPr>
            <a:lvl2pPr lvl="1">
              <a:lnSpc>
                <a:spcPct val="80000"/>
              </a:lnSpc>
              <a:spcBef>
                <a:spcPts val="0"/>
              </a:spcBef>
              <a:spcAft>
                <a:spcPts val="0"/>
              </a:spcAft>
              <a:buSzPts val="1000"/>
              <a:buFont typeface="Space Grotesk"/>
              <a:buNone/>
              <a:defRPr sz="1000"/>
            </a:lvl2pPr>
            <a:lvl3pPr lvl="2">
              <a:lnSpc>
                <a:spcPct val="80000"/>
              </a:lnSpc>
              <a:spcBef>
                <a:spcPts val="0"/>
              </a:spcBef>
              <a:spcAft>
                <a:spcPts val="0"/>
              </a:spcAft>
              <a:buSzPts val="1000"/>
              <a:buFont typeface="Space Grotesk"/>
              <a:buNone/>
              <a:defRPr sz="1000"/>
            </a:lvl3pPr>
            <a:lvl4pPr lvl="3">
              <a:lnSpc>
                <a:spcPct val="80000"/>
              </a:lnSpc>
              <a:spcBef>
                <a:spcPts val="0"/>
              </a:spcBef>
              <a:spcAft>
                <a:spcPts val="0"/>
              </a:spcAft>
              <a:buSzPts val="1000"/>
              <a:buFont typeface="Space Grotesk"/>
              <a:buNone/>
              <a:defRPr sz="1000"/>
            </a:lvl4pPr>
            <a:lvl5pPr lvl="4">
              <a:lnSpc>
                <a:spcPct val="80000"/>
              </a:lnSpc>
              <a:spcBef>
                <a:spcPts val="0"/>
              </a:spcBef>
              <a:spcAft>
                <a:spcPts val="0"/>
              </a:spcAft>
              <a:buSzPts val="1000"/>
              <a:buFont typeface="Space Grotesk"/>
              <a:buNone/>
              <a:defRPr sz="1000"/>
            </a:lvl5pPr>
            <a:lvl6pPr lvl="5">
              <a:lnSpc>
                <a:spcPct val="80000"/>
              </a:lnSpc>
              <a:spcBef>
                <a:spcPts val="0"/>
              </a:spcBef>
              <a:spcAft>
                <a:spcPts val="0"/>
              </a:spcAft>
              <a:buSzPts val="1000"/>
              <a:buFont typeface="Space Grotesk"/>
              <a:buNone/>
              <a:defRPr sz="1000"/>
            </a:lvl6pPr>
            <a:lvl7pPr lvl="6">
              <a:lnSpc>
                <a:spcPct val="80000"/>
              </a:lnSpc>
              <a:spcBef>
                <a:spcPts val="0"/>
              </a:spcBef>
              <a:spcAft>
                <a:spcPts val="0"/>
              </a:spcAft>
              <a:buSzPts val="1000"/>
              <a:buFont typeface="Space Grotesk"/>
              <a:buNone/>
              <a:defRPr sz="1000"/>
            </a:lvl7pPr>
            <a:lvl8pPr lvl="7">
              <a:lnSpc>
                <a:spcPct val="80000"/>
              </a:lnSpc>
              <a:spcBef>
                <a:spcPts val="0"/>
              </a:spcBef>
              <a:spcAft>
                <a:spcPts val="0"/>
              </a:spcAft>
              <a:buSzPts val="1000"/>
              <a:buFont typeface="Space Grotesk"/>
              <a:buNone/>
              <a:defRPr sz="1000"/>
            </a:lvl8pPr>
            <a:lvl9pPr lvl="8">
              <a:lnSpc>
                <a:spcPct val="80000"/>
              </a:lnSpc>
              <a:spcBef>
                <a:spcPts val="0"/>
              </a:spcBef>
              <a:spcAft>
                <a:spcPts val="0"/>
              </a:spcAft>
              <a:buSzPts val="1000"/>
              <a:buFont typeface="Space Grotesk"/>
              <a:buNone/>
              <a:defRPr sz="1000"/>
            </a:lvl9pPr>
          </a:lstStyle>
          <a:p/>
        </p:txBody>
      </p:sp>
      <p:sp>
        <p:nvSpPr>
          <p:cNvPr id="336" name="Google Shape;336;p29"/>
          <p:cNvSpPr txBox="1"/>
          <p:nvPr>
            <p:ph idx="4" type="subTitle"/>
          </p:nvPr>
        </p:nvSpPr>
        <p:spPr>
          <a:xfrm>
            <a:off x="3135975" y="2493274"/>
            <a:ext cx="2781000" cy="3540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500"/>
              <a:buFont typeface="Space Grotesk"/>
              <a:buNone/>
              <a:defRPr sz="1500">
                <a:highlight>
                  <a:schemeClr val="accent4"/>
                </a:highlight>
              </a:defRPr>
            </a:lvl1pPr>
            <a:lvl2pPr lvl="1">
              <a:lnSpc>
                <a:spcPct val="80000"/>
              </a:lnSpc>
              <a:spcBef>
                <a:spcPts val="0"/>
              </a:spcBef>
              <a:spcAft>
                <a:spcPts val="0"/>
              </a:spcAft>
              <a:buSzPts val="1500"/>
              <a:buFont typeface="Space Grotesk"/>
              <a:buNone/>
              <a:defRPr sz="1500">
                <a:highlight>
                  <a:schemeClr val="accent4"/>
                </a:highlight>
              </a:defRPr>
            </a:lvl2pPr>
            <a:lvl3pPr lvl="2">
              <a:lnSpc>
                <a:spcPct val="80000"/>
              </a:lnSpc>
              <a:spcBef>
                <a:spcPts val="0"/>
              </a:spcBef>
              <a:spcAft>
                <a:spcPts val="0"/>
              </a:spcAft>
              <a:buSzPts val="1500"/>
              <a:buFont typeface="Space Grotesk"/>
              <a:buNone/>
              <a:defRPr sz="1500">
                <a:highlight>
                  <a:schemeClr val="accent4"/>
                </a:highlight>
              </a:defRPr>
            </a:lvl3pPr>
            <a:lvl4pPr lvl="3">
              <a:lnSpc>
                <a:spcPct val="80000"/>
              </a:lnSpc>
              <a:spcBef>
                <a:spcPts val="0"/>
              </a:spcBef>
              <a:spcAft>
                <a:spcPts val="0"/>
              </a:spcAft>
              <a:buSzPts val="1500"/>
              <a:buFont typeface="Space Grotesk"/>
              <a:buNone/>
              <a:defRPr sz="1500">
                <a:highlight>
                  <a:schemeClr val="accent4"/>
                </a:highlight>
              </a:defRPr>
            </a:lvl4pPr>
            <a:lvl5pPr lvl="4">
              <a:lnSpc>
                <a:spcPct val="80000"/>
              </a:lnSpc>
              <a:spcBef>
                <a:spcPts val="0"/>
              </a:spcBef>
              <a:spcAft>
                <a:spcPts val="0"/>
              </a:spcAft>
              <a:buSzPts val="1500"/>
              <a:buFont typeface="Space Grotesk"/>
              <a:buNone/>
              <a:defRPr sz="1500">
                <a:highlight>
                  <a:schemeClr val="accent4"/>
                </a:highlight>
              </a:defRPr>
            </a:lvl5pPr>
            <a:lvl6pPr lvl="5">
              <a:lnSpc>
                <a:spcPct val="80000"/>
              </a:lnSpc>
              <a:spcBef>
                <a:spcPts val="0"/>
              </a:spcBef>
              <a:spcAft>
                <a:spcPts val="0"/>
              </a:spcAft>
              <a:buSzPts val="1500"/>
              <a:buFont typeface="Space Grotesk"/>
              <a:buNone/>
              <a:defRPr sz="1500">
                <a:highlight>
                  <a:schemeClr val="accent4"/>
                </a:highlight>
              </a:defRPr>
            </a:lvl6pPr>
            <a:lvl7pPr lvl="6">
              <a:lnSpc>
                <a:spcPct val="80000"/>
              </a:lnSpc>
              <a:spcBef>
                <a:spcPts val="0"/>
              </a:spcBef>
              <a:spcAft>
                <a:spcPts val="0"/>
              </a:spcAft>
              <a:buSzPts val="1500"/>
              <a:buFont typeface="Space Grotesk"/>
              <a:buNone/>
              <a:defRPr sz="1500">
                <a:highlight>
                  <a:schemeClr val="accent4"/>
                </a:highlight>
              </a:defRPr>
            </a:lvl7pPr>
            <a:lvl8pPr lvl="7">
              <a:lnSpc>
                <a:spcPct val="80000"/>
              </a:lnSpc>
              <a:spcBef>
                <a:spcPts val="0"/>
              </a:spcBef>
              <a:spcAft>
                <a:spcPts val="0"/>
              </a:spcAft>
              <a:buSzPts val="1500"/>
              <a:buFont typeface="Space Grotesk"/>
              <a:buNone/>
              <a:defRPr sz="1500">
                <a:highlight>
                  <a:schemeClr val="accent4"/>
                </a:highlight>
              </a:defRPr>
            </a:lvl8pPr>
            <a:lvl9pPr lvl="8">
              <a:lnSpc>
                <a:spcPct val="80000"/>
              </a:lnSpc>
              <a:spcBef>
                <a:spcPts val="0"/>
              </a:spcBef>
              <a:spcAft>
                <a:spcPts val="0"/>
              </a:spcAft>
              <a:buSzPts val="1500"/>
              <a:buFont typeface="Space Grotesk"/>
              <a:buNone/>
              <a:defRPr sz="1500">
                <a:highlight>
                  <a:schemeClr val="accent4"/>
                </a:highlight>
              </a:defRPr>
            </a:lvl9pPr>
          </a:lstStyle>
          <a:p/>
        </p:txBody>
      </p:sp>
      <p:sp>
        <p:nvSpPr>
          <p:cNvPr id="337" name="Google Shape;337;p29"/>
          <p:cNvSpPr txBox="1"/>
          <p:nvPr>
            <p:ph idx="5" type="subTitle"/>
          </p:nvPr>
        </p:nvSpPr>
        <p:spPr>
          <a:xfrm>
            <a:off x="3135975" y="4097621"/>
            <a:ext cx="2781000" cy="3540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500"/>
              <a:buFont typeface="Space Grotesk"/>
              <a:buNone/>
              <a:defRPr sz="1500">
                <a:highlight>
                  <a:schemeClr val="accent5"/>
                </a:highlight>
              </a:defRPr>
            </a:lvl1pPr>
            <a:lvl2pPr lvl="1">
              <a:lnSpc>
                <a:spcPct val="80000"/>
              </a:lnSpc>
              <a:spcBef>
                <a:spcPts val="0"/>
              </a:spcBef>
              <a:spcAft>
                <a:spcPts val="0"/>
              </a:spcAft>
              <a:buSzPts val="1500"/>
              <a:buFont typeface="Space Grotesk"/>
              <a:buNone/>
              <a:defRPr sz="1500"/>
            </a:lvl2pPr>
            <a:lvl3pPr lvl="2">
              <a:lnSpc>
                <a:spcPct val="80000"/>
              </a:lnSpc>
              <a:spcBef>
                <a:spcPts val="0"/>
              </a:spcBef>
              <a:spcAft>
                <a:spcPts val="0"/>
              </a:spcAft>
              <a:buSzPts val="1500"/>
              <a:buFont typeface="Space Grotesk"/>
              <a:buNone/>
              <a:defRPr sz="1500"/>
            </a:lvl3pPr>
            <a:lvl4pPr lvl="3">
              <a:lnSpc>
                <a:spcPct val="80000"/>
              </a:lnSpc>
              <a:spcBef>
                <a:spcPts val="0"/>
              </a:spcBef>
              <a:spcAft>
                <a:spcPts val="0"/>
              </a:spcAft>
              <a:buSzPts val="1500"/>
              <a:buFont typeface="Space Grotesk"/>
              <a:buNone/>
              <a:defRPr sz="1500"/>
            </a:lvl4pPr>
            <a:lvl5pPr lvl="4">
              <a:lnSpc>
                <a:spcPct val="80000"/>
              </a:lnSpc>
              <a:spcBef>
                <a:spcPts val="0"/>
              </a:spcBef>
              <a:spcAft>
                <a:spcPts val="0"/>
              </a:spcAft>
              <a:buSzPts val="1500"/>
              <a:buFont typeface="Space Grotesk"/>
              <a:buNone/>
              <a:defRPr sz="1500"/>
            </a:lvl5pPr>
            <a:lvl6pPr lvl="5">
              <a:lnSpc>
                <a:spcPct val="80000"/>
              </a:lnSpc>
              <a:spcBef>
                <a:spcPts val="0"/>
              </a:spcBef>
              <a:spcAft>
                <a:spcPts val="0"/>
              </a:spcAft>
              <a:buSzPts val="1500"/>
              <a:buFont typeface="Space Grotesk"/>
              <a:buNone/>
              <a:defRPr sz="1500"/>
            </a:lvl6pPr>
            <a:lvl7pPr lvl="6">
              <a:lnSpc>
                <a:spcPct val="80000"/>
              </a:lnSpc>
              <a:spcBef>
                <a:spcPts val="0"/>
              </a:spcBef>
              <a:spcAft>
                <a:spcPts val="0"/>
              </a:spcAft>
              <a:buSzPts val="1500"/>
              <a:buFont typeface="Space Grotesk"/>
              <a:buNone/>
              <a:defRPr sz="1500"/>
            </a:lvl7pPr>
            <a:lvl8pPr lvl="7">
              <a:lnSpc>
                <a:spcPct val="80000"/>
              </a:lnSpc>
              <a:spcBef>
                <a:spcPts val="0"/>
              </a:spcBef>
              <a:spcAft>
                <a:spcPts val="0"/>
              </a:spcAft>
              <a:buSzPts val="1500"/>
              <a:buFont typeface="Space Grotesk"/>
              <a:buNone/>
              <a:defRPr sz="1500"/>
            </a:lvl8pPr>
            <a:lvl9pPr lvl="8">
              <a:lnSpc>
                <a:spcPct val="80000"/>
              </a:lnSpc>
              <a:spcBef>
                <a:spcPts val="0"/>
              </a:spcBef>
              <a:spcAft>
                <a:spcPts val="0"/>
              </a:spcAft>
              <a:buSzPts val="1500"/>
              <a:buFont typeface="Space Grotesk"/>
              <a:buNone/>
              <a:defRPr sz="1500"/>
            </a:lvl9pPr>
          </a:lstStyle>
          <a:p/>
        </p:txBody>
      </p:sp>
      <p:sp>
        <p:nvSpPr>
          <p:cNvPr id="338" name="Google Shape;338;p29"/>
          <p:cNvSpPr txBox="1"/>
          <p:nvPr>
            <p:ph type="title"/>
          </p:nvPr>
        </p:nvSpPr>
        <p:spPr>
          <a:xfrm>
            <a:off x="237641" y="203879"/>
            <a:ext cx="6480300" cy="212400"/>
          </a:xfrm>
          <a:prstGeom prst="rect">
            <a:avLst/>
          </a:prstGeom>
        </p:spPr>
        <p:txBody>
          <a:bodyPr anchorCtr="0" anchor="t" bIns="0" lIns="0" spcFirstLastPara="1" rIns="0" wrap="square" tIns="0">
            <a:spAutoFit/>
          </a:bodyPr>
          <a:lstStyle>
            <a:lvl1pPr lvl="0">
              <a:spcBef>
                <a:spcPts val="0"/>
              </a:spcBef>
              <a:spcAft>
                <a:spcPts val="0"/>
              </a:spcAft>
              <a:buSzPts val="2800"/>
              <a:buNone/>
              <a:defRPr sz="1500"/>
            </a:lvl1pPr>
            <a:lvl2pPr lvl="1">
              <a:lnSpc>
                <a:spcPct val="115000"/>
              </a:lnSpc>
              <a:spcBef>
                <a:spcPts val="0"/>
              </a:spcBef>
              <a:spcAft>
                <a:spcPts val="0"/>
              </a:spcAft>
              <a:buSzPts val="2800"/>
              <a:buNone/>
              <a:defRPr sz="3000">
                <a:latin typeface="Arial"/>
                <a:ea typeface="Arial"/>
                <a:cs typeface="Arial"/>
                <a:sym typeface="Arial"/>
              </a:defRPr>
            </a:lvl2pPr>
            <a:lvl3pPr lvl="2">
              <a:lnSpc>
                <a:spcPct val="115000"/>
              </a:lnSpc>
              <a:spcBef>
                <a:spcPts val="0"/>
              </a:spcBef>
              <a:spcAft>
                <a:spcPts val="0"/>
              </a:spcAft>
              <a:buSzPts val="2800"/>
              <a:buNone/>
              <a:defRPr sz="3000">
                <a:latin typeface="Arial"/>
                <a:ea typeface="Arial"/>
                <a:cs typeface="Arial"/>
                <a:sym typeface="Arial"/>
              </a:defRPr>
            </a:lvl3pPr>
            <a:lvl4pPr lvl="3">
              <a:lnSpc>
                <a:spcPct val="115000"/>
              </a:lnSpc>
              <a:spcBef>
                <a:spcPts val="0"/>
              </a:spcBef>
              <a:spcAft>
                <a:spcPts val="0"/>
              </a:spcAft>
              <a:buSzPts val="2800"/>
              <a:buNone/>
              <a:defRPr sz="3000">
                <a:latin typeface="Arial"/>
                <a:ea typeface="Arial"/>
                <a:cs typeface="Arial"/>
                <a:sym typeface="Arial"/>
              </a:defRPr>
            </a:lvl4pPr>
            <a:lvl5pPr lvl="4">
              <a:lnSpc>
                <a:spcPct val="115000"/>
              </a:lnSpc>
              <a:spcBef>
                <a:spcPts val="0"/>
              </a:spcBef>
              <a:spcAft>
                <a:spcPts val="0"/>
              </a:spcAft>
              <a:buSzPts val="2800"/>
              <a:buNone/>
              <a:defRPr sz="3000">
                <a:latin typeface="Arial"/>
                <a:ea typeface="Arial"/>
                <a:cs typeface="Arial"/>
                <a:sym typeface="Arial"/>
              </a:defRPr>
            </a:lvl5pPr>
            <a:lvl6pPr lvl="5">
              <a:lnSpc>
                <a:spcPct val="115000"/>
              </a:lnSpc>
              <a:spcBef>
                <a:spcPts val="0"/>
              </a:spcBef>
              <a:spcAft>
                <a:spcPts val="0"/>
              </a:spcAft>
              <a:buSzPts val="2800"/>
              <a:buNone/>
              <a:defRPr sz="3000">
                <a:latin typeface="Arial"/>
                <a:ea typeface="Arial"/>
                <a:cs typeface="Arial"/>
                <a:sym typeface="Arial"/>
              </a:defRPr>
            </a:lvl6pPr>
            <a:lvl7pPr lvl="6">
              <a:lnSpc>
                <a:spcPct val="115000"/>
              </a:lnSpc>
              <a:spcBef>
                <a:spcPts val="0"/>
              </a:spcBef>
              <a:spcAft>
                <a:spcPts val="0"/>
              </a:spcAft>
              <a:buSzPts val="2800"/>
              <a:buNone/>
              <a:defRPr sz="3000">
                <a:latin typeface="Arial"/>
                <a:ea typeface="Arial"/>
                <a:cs typeface="Arial"/>
                <a:sym typeface="Arial"/>
              </a:defRPr>
            </a:lvl7pPr>
            <a:lvl8pPr lvl="7">
              <a:lnSpc>
                <a:spcPct val="115000"/>
              </a:lnSpc>
              <a:spcBef>
                <a:spcPts val="0"/>
              </a:spcBef>
              <a:spcAft>
                <a:spcPts val="0"/>
              </a:spcAft>
              <a:buSzPts val="2800"/>
              <a:buNone/>
              <a:defRPr sz="3000">
                <a:latin typeface="Arial"/>
                <a:ea typeface="Arial"/>
                <a:cs typeface="Arial"/>
                <a:sym typeface="Arial"/>
              </a:defRPr>
            </a:lvl8pPr>
            <a:lvl9pPr lvl="8">
              <a:lnSpc>
                <a:spcPct val="115000"/>
              </a:lnSpc>
              <a:spcBef>
                <a:spcPts val="0"/>
              </a:spcBef>
              <a:spcAft>
                <a:spcPts val="0"/>
              </a:spcAft>
              <a:buSzPts val="2800"/>
              <a:buNone/>
              <a:defRPr sz="3000">
                <a:latin typeface="Arial"/>
                <a:ea typeface="Arial"/>
                <a:cs typeface="Arial"/>
                <a:sym typeface="Arial"/>
              </a:defRPr>
            </a:lvl9pPr>
          </a:lstStyle>
          <a:p/>
        </p:txBody>
      </p:sp>
      <p:sp>
        <p:nvSpPr>
          <p:cNvPr id="339" name="Google Shape;339;p29"/>
          <p:cNvSpPr txBox="1"/>
          <p:nvPr>
            <p:ph idx="6" type="subTitle"/>
          </p:nvPr>
        </p:nvSpPr>
        <p:spPr>
          <a:xfrm>
            <a:off x="246850" y="3513916"/>
            <a:ext cx="27930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1pPr>
            <a:lvl2pPr lvl="1">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2pPr>
            <a:lvl3pPr lvl="2">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3pPr>
            <a:lvl4pPr lvl="3">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4pPr>
            <a:lvl5pPr lvl="4">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5pPr>
            <a:lvl6pPr lvl="5">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6pPr>
            <a:lvl7pPr lvl="6">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7pPr>
            <a:lvl8pPr lvl="7">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8pPr>
            <a:lvl9pPr lvl="8">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9pPr>
          </a:lstStyle>
          <a:p/>
        </p:txBody>
      </p:sp>
      <p:sp>
        <p:nvSpPr>
          <p:cNvPr id="340" name="Google Shape;340;p29"/>
          <p:cNvSpPr txBox="1"/>
          <p:nvPr>
            <p:ph idx="7" type="subTitle"/>
          </p:nvPr>
        </p:nvSpPr>
        <p:spPr>
          <a:xfrm>
            <a:off x="246850" y="3676931"/>
            <a:ext cx="26958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a:buNone/>
              <a:defRPr sz="1000"/>
            </a:lvl1pPr>
            <a:lvl2pPr lvl="1">
              <a:lnSpc>
                <a:spcPct val="80000"/>
              </a:lnSpc>
              <a:spcBef>
                <a:spcPts val="0"/>
              </a:spcBef>
              <a:spcAft>
                <a:spcPts val="0"/>
              </a:spcAft>
              <a:buSzPts val="1000"/>
              <a:buFont typeface="Space Grotesk"/>
              <a:buNone/>
              <a:defRPr sz="1000"/>
            </a:lvl2pPr>
            <a:lvl3pPr lvl="2">
              <a:lnSpc>
                <a:spcPct val="80000"/>
              </a:lnSpc>
              <a:spcBef>
                <a:spcPts val="0"/>
              </a:spcBef>
              <a:spcAft>
                <a:spcPts val="0"/>
              </a:spcAft>
              <a:buSzPts val="1000"/>
              <a:buFont typeface="Space Grotesk"/>
              <a:buNone/>
              <a:defRPr sz="1000"/>
            </a:lvl3pPr>
            <a:lvl4pPr lvl="3">
              <a:lnSpc>
                <a:spcPct val="80000"/>
              </a:lnSpc>
              <a:spcBef>
                <a:spcPts val="0"/>
              </a:spcBef>
              <a:spcAft>
                <a:spcPts val="0"/>
              </a:spcAft>
              <a:buSzPts val="1000"/>
              <a:buFont typeface="Space Grotesk"/>
              <a:buNone/>
              <a:defRPr sz="1000"/>
            </a:lvl4pPr>
            <a:lvl5pPr lvl="4">
              <a:lnSpc>
                <a:spcPct val="80000"/>
              </a:lnSpc>
              <a:spcBef>
                <a:spcPts val="0"/>
              </a:spcBef>
              <a:spcAft>
                <a:spcPts val="0"/>
              </a:spcAft>
              <a:buSzPts val="1000"/>
              <a:buFont typeface="Space Grotesk"/>
              <a:buNone/>
              <a:defRPr sz="1000"/>
            </a:lvl5pPr>
            <a:lvl6pPr lvl="5">
              <a:lnSpc>
                <a:spcPct val="80000"/>
              </a:lnSpc>
              <a:spcBef>
                <a:spcPts val="0"/>
              </a:spcBef>
              <a:spcAft>
                <a:spcPts val="0"/>
              </a:spcAft>
              <a:buSzPts val="1000"/>
              <a:buFont typeface="Space Grotesk"/>
              <a:buNone/>
              <a:defRPr sz="1000"/>
            </a:lvl6pPr>
            <a:lvl7pPr lvl="6">
              <a:lnSpc>
                <a:spcPct val="80000"/>
              </a:lnSpc>
              <a:spcBef>
                <a:spcPts val="0"/>
              </a:spcBef>
              <a:spcAft>
                <a:spcPts val="0"/>
              </a:spcAft>
              <a:buSzPts val="1000"/>
              <a:buFont typeface="Space Grotesk"/>
              <a:buNone/>
              <a:defRPr sz="1000"/>
            </a:lvl7pPr>
            <a:lvl8pPr lvl="7">
              <a:lnSpc>
                <a:spcPct val="80000"/>
              </a:lnSpc>
              <a:spcBef>
                <a:spcPts val="0"/>
              </a:spcBef>
              <a:spcAft>
                <a:spcPts val="0"/>
              </a:spcAft>
              <a:buSzPts val="1000"/>
              <a:buFont typeface="Space Grotesk"/>
              <a:buNone/>
              <a:defRPr sz="1000"/>
            </a:lvl8pPr>
            <a:lvl9pPr lvl="8">
              <a:lnSpc>
                <a:spcPct val="80000"/>
              </a:lnSpc>
              <a:spcBef>
                <a:spcPts val="0"/>
              </a:spcBef>
              <a:spcAft>
                <a:spcPts val="0"/>
              </a:spcAft>
              <a:buSzPts val="1000"/>
              <a:buFont typeface="Space Grotesk"/>
              <a:buNone/>
              <a:defRPr sz="1000"/>
            </a:lvl9pPr>
          </a:lstStyle>
          <a:p/>
        </p:txBody>
      </p:sp>
      <p:sp>
        <p:nvSpPr>
          <p:cNvPr id="341" name="Google Shape;341;p29"/>
          <p:cNvSpPr txBox="1"/>
          <p:nvPr>
            <p:ph idx="8" type="subTitle"/>
          </p:nvPr>
        </p:nvSpPr>
        <p:spPr>
          <a:xfrm>
            <a:off x="246850" y="4098291"/>
            <a:ext cx="27930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1pPr>
            <a:lvl2pPr lvl="1">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2pPr>
            <a:lvl3pPr lvl="2">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3pPr>
            <a:lvl4pPr lvl="3">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4pPr>
            <a:lvl5pPr lvl="4">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5pPr>
            <a:lvl6pPr lvl="5">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6pPr>
            <a:lvl7pPr lvl="6">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7pPr>
            <a:lvl8pPr lvl="7">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8pPr>
            <a:lvl9pPr lvl="8">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9pPr>
          </a:lstStyle>
          <a:p/>
        </p:txBody>
      </p:sp>
      <p:sp>
        <p:nvSpPr>
          <p:cNvPr id="342" name="Google Shape;342;p29"/>
          <p:cNvSpPr txBox="1"/>
          <p:nvPr>
            <p:ph idx="9" type="subTitle"/>
          </p:nvPr>
        </p:nvSpPr>
        <p:spPr>
          <a:xfrm>
            <a:off x="246850" y="4261306"/>
            <a:ext cx="26958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a:buNone/>
              <a:defRPr sz="1000"/>
            </a:lvl1pPr>
            <a:lvl2pPr lvl="1">
              <a:lnSpc>
                <a:spcPct val="80000"/>
              </a:lnSpc>
              <a:spcBef>
                <a:spcPts val="0"/>
              </a:spcBef>
              <a:spcAft>
                <a:spcPts val="0"/>
              </a:spcAft>
              <a:buSzPts val="1000"/>
              <a:buFont typeface="Space Grotesk"/>
              <a:buNone/>
              <a:defRPr sz="1000"/>
            </a:lvl2pPr>
            <a:lvl3pPr lvl="2">
              <a:lnSpc>
                <a:spcPct val="80000"/>
              </a:lnSpc>
              <a:spcBef>
                <a:spcPts val="0"/>
              </a:spcBef>
              <a:spcAft>
                <a:spcPts val="0"/>
              </a:spcAft>
              <a:buSzPts val="1000"/>
              <a:buFont typeface="Space Grotesk"/>
              <a:buNone/>
              <a:defRPr sz="1000"/>
            </a:lvl3pPr>
            <a:lvl4pPr lvl="3">
              <a:lnSpc>
                <a:spcPct val="80000"/>
              </a:lnSpc>
              <a:spcBef>
                <a:spcPts val="0"/>
              </a:spcBef>
              <a:spcAft>
                <a:spcPts val="0"/>
              </a:spcAft>
              <a:buSzPts val="1000"/>
              <a:buFont typeface="Space Grotesk"/>
              <a:buNone/>
              <a:defRPr sz="1000"/>
            </a:lvl4pPr>
            <a:lvl5pPr lvl="4">
              <a:lnSpc>
                <a:spcPct val="80000"/>
              </a:lnSpc>
              <a:spcBef>
                <a:spcPts val="0"/>
              </a:spcBef>
              <a:spcAft>
                <a:spcPts val="0"/>
              </a:spcAft>
              <a:buSzPts val="1000"/>
              <a:buFont typeface="Space Grotesk"/>
              <a:buNone/>
              <a:defRPr sz="1000"/>
            </a:lvl5pPr>
            <a:lvl6pPr lvl="5">
              <a:lnSpc>
                <a:spcPct val="80000"/>
              </a:lnSpc>
              <a:spcBef>
                <a:spcPts val="0"/>
              </a:spcBef>
              <a:spcAft>
                <a:spcPts val="0"/>
              </a:spcAft>
              <a:buSzPts val="1000"/>
              <a:buFont typeface="Space Grotesk"/>
              <a:buNone/>
              <a:defRPr sz="1000"/>
            </a:lvl6pPr>
            <a:lvl7pPr lvl="6">
              <a:lnSpc>
                <a:spcPct val="80000"/>
              </a:lnSpc>
              <a:spcBef>
                <a:spcPts val="0"/>
              </a:spcBef>
              <a:spcAft>
                <a:spcPts val="0"/>
              </a:spcAft>
              <a:buSzPts val="1000"/>
              <a:buFont typeface="Space Grotesk"/>
              <a:buNone/>
              <a:defRPr sz="1000"/>
            </a:lvl7pPr>
            <a:lvl8pPr lvl="7">
              <a:lnSpc>
                <a:spcPct val="80000"/>
              </a:lnSpc>
              <a:spcBef>
                <a:spcPts val="0"/>
              </a:spcBef>
              <a:spcAft>
                <a:spcPts val="0"/>
              </a:spcAft>
              <a:buSzPts val="1000"/>
              <a:buFont typeface="Space Grotesk"/>
              <a:buNone/>
              <a:defRPr sz="1000"/>
            </a:lvl8pPr>
            <a:lvl9pPr lvl="8">
              <a:lnSpc>
                <a:spcPct val="80000"/>
              </a:lnSpc>
              <a:spcBef>
                <a:spcPts val="0"/>
              </a:spcBef>
              <a:spcAft>
                <a:spcPts val="0"/>
              </a:spcAft>
              <a:buSzPts val="1000"/>
              <a:buFont typeface="Space Grotesk"/>
              <a:buNone/>
              <a:defRPr sz="1000"/>
            </a:lvl9pPr>
          </a:lstStyle>
          <a:p/>
        </p:txBody>
      </p:sp>
      <p:sp>
        <p:nvSpPr>
          <p:cNvPr id="343" name="Google Shape;343;p29"/>
          <p:cNvSpPr txBox="1"/>
          <p:nvPr>
            <p:ph idx="13" type="subTitle"/>
          </p:nvPr>
        </p:nvSpPr>
        <p:spPr>
          <a:xfrm>
            <a:off x="3135975" y="2938475"/>
            <a:ext cx="27930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1pPr>
            <a:lvl2pPr lvl="1">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2pPr>
            <a:lvl3pPr lvl="2">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3pPr>
            <a:lvl4pPr lvl="3">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4pPr>
            <a:lvl5pPr lvl="4">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5pPr>
            <a:lvl6pPr lvl="5">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6pPr>
            <a:lvl7pPr lvl="6">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7pPr>
            <a:lvl8pPr lvl="7">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8pPr>
            <a:lvl9pPr lvl="8">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9pPr>
          </a:lstStyle>
          <a:p/>
        </p:txBody>
      </p:sp>
      <p:sp>
        <p:nvSpPr>
          <p:cNvPr id="344" name="Google Shape;344;p29"/>
          <p:cNvSpPr txBox="1"/>
          <p:nvPr>
            <p:ph idx="14" type="subTitle"/>
          </p:nvPr>
        </p:nvSpPr>
        <p:spPr>
          <a:xfrm>
            <a:off x="3135975" y="3101490"/>
            <a:ext cx="26958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a:buNone/>
              <a:defRPr sz="1000"/>
            </a:lvl1pPr>
            <a:lvl2pPr lvl="1">
              <a:lnSpc>
                <a:spcPct val="80000"/>
              </a:lnSpc>
              <a:spcBef>
                <a:spcPts val="0"/>
              </a:spcBef>
              <a:spcAft>
                <a:spcPts val="0"/>
              </a:spcAft>
              <a:buSzPts val="1000"/>
              <a:buFont typeface="Space Grotesk"/>
              <a:buNone/>
              <a:defRPr sz="1000"/>
            </a:lvl2pPr>
            <a:lvl3pPr lvl="2">
              <a:lnSpc>
                <a:spcPct val="80000"/>
              </a:lnSpc>
              <a:spcBef>
                <a:spcPts val="0"/>
              </a:spcBef>
              <a:spcAft>
                <a:spcPts val="0"/>
              </a:spcAft>
              <a:buSzPts val="1000"/>
              <a:buFont typeface="Space Grotesk"/>
              <a:buNone/>
              <a:defRPr sz="1000"/>
            </a:lvl3pPr>
            <a:lvl4pPr lvl="3">
              <a:lnSpc>
                <a:spcPct val="80000"/>
              </a:lnSpc>
              <a:spcBef>
                <a:spcPts val="0"/>
              </a:spcBef>
              <a:spcAft>
                <a:spcPts val="0"/>
              </a:spcAft>
              <a:buSzPts val="1000"/>
              <a:buFont typeface="Space Grotesk"/>
              <a:buNone/>
              <a:defRPr sz="1000"/>
            </a:lvl4pPr>
            <a:lvl5pPr lvl="4">
              <a:lnSpc>
                <a:spcPct val="80000"/>
              </a:lnSpc>
              <a:spcBef>
                <a:spcPts val="0"/>
              </a:spcBef>
              <a:spcAft>
                <a:spcPts val="0"/>
              </a:spcAft>
              <a:buSzPts val="1000"/>
              <a:buFont typeface="Space Grotesk"/>
              <a:buNone/>
              <a:defRPr sz="1000"/>
            </a:lvl5pPr>
            <a:lvl6pPr lvl="5">
              <a:lnSpc>
                <a:spcPct val="80000"/>
              </a:lnSpc>
              <a:spcBef>
                <a:spcPts val="0"/>
              </a:spcBef>
              <a:spcAft>
                <a:spcPts val="0"/>
              </a:spcAft>
              <a:buSzPts val="1000"/>
              <a:buFont typeface="Space Grotesk"/>
              <a:buNone/>
              <a:defRPr sz="1000"/>
            </a:lvl6pPr>
            <a:lvl7pPr lvl="6">
              <a:lnSpc>
                <a:spcPct val="80000"/>
              </a:lnSpc>
              <a:spcBef>
                <a:spcPts val="0"/>
              </a:spcBef>
              <a:spcAft>
                <a:spcPts val="0"/>
              </a:spcAft>
              <a:buSzPts val="1000"/>
              <a:buFont typeface="Space Grotesk"/>
              <a:buNone/>
              <a:defRPr sz="1000"/>
            </a:lvl7pPr>
            <a:lvl8pPr lvl="7">
              <a:lnSpc>
                <a:spcPct val="80000"/>
              </a:lnSpc>
              <a:spcBef>
                <a:spcPts val="0"/>
              </a:spcBef>
              <a:spcAft>
                <a:spcPts val="0"/>
              </a:spcAft>
              <a:buSzPts val="1000"/>
              <a:buFont typeface="Space Grotesk"/>
              <a:buNone/>
              <a:defRPr sz="1000"/>
            </a:lvl8pPr>
            <a:lvl9pPr lvl="8">
              <a:lnSpc>
                <a:spcPct val="80000"/>
              </a:lnSpc>
              <a:spcBef>
                <a:spcPts val="0"/>
              </a:spcBef>
              <a:spcAft>
                <a:spcPts val="0"/>
              </a:spcAft>
              <a:buSzPts val="1000"/>
              <a:buFont typeface="Space Grotesk"/>
              <a:buNone/>
              <a:defRPr sz="1000"/>
            </a:lvl9pPr>
          </a:lstStyle>
          <a:p/>
        </p:txBody>
      </p:sp>
      <p:sp>
        <p:nvSpPr>
          <p:cNvPr id="345" name="Google Shape;345;p29"/>
          <p:cNvSpPr txBox="1"/>
          <p:nvPr>
            <p:ph idx="15" type="subTitle"/>
          </p:nvPr>
        </p:nvSpPr>
        <p:spPr>
          <a:xfrm>
            <a:off x="3135975" y="3513916"/>
            <a:ext cx="27930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1pPr>
            <a:lvl2pPr lvl="1">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2pPr>
            <a:lvl3pPr lvl="2">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3pPr>
            <a:lvl4pPr lvl="3">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4pPr>
            <a:lvl5pPr lvl="4">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5pPr>
            <a:lvl6pPr lvl="5">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6pPr>
            <a:lvl7pPr lvl="6">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7pPr>
            <a:lvl8pPr lvl="7">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8pPr>
            <a:lvl9pPr lvl="8">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9pPr>
          </a:lstStyle>
          <a:p/>
        </p:txBody>
      </p:sp>
      <p:sp>
        <p:nvSpPr>
          <p:cNvPr id="346" name="Google Shape;346;p29"/>
          <p:cNvSpPr txBox="1"/>
          <p:nvPr>
            <p:ph idx="16" type="subTitle"/>
          </p:nvPr>
        </p:nvSpPr>
        <p:spPr>
          <a:xfrm>
            <a:off x="3135975" y="3676931"/>
            <a:ext cx="26958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a:buNone/>
              <a:defRPr sz="1000"/>
            </a:lvl1pPr>
            <a:lvl2pPr lvl="1">
              <a:lnSpc>
                <a:spcPct val="80000"/>
              </a:lnSpc>
              <a:spcBef>
                <a:spcPts val="0"/>
              </a:spcBef>
              <a:spcAft>
                <a:spcPts val="0"/>
              </a:spcAft>
              <a:buSzPts val="1000"/>
              <a:buFont typeface="Space Grotesk"/>
              <a:buNone/>
              <a:defRPr sz="1000"/>
            </a:lvl2pPr>
            <a:lvl3pPr lvl="2">
              <a:lnSpc>
                <a:spcPct val="80000"/>
              </a:lnSpc>
              <a:spcBef>
                <a:spcPts val="0"/>
              </a:spcBef>
              <a:spcAft>
                <a:spcPts val="0"/>
              </a:spcAft>
              <a:buSzPts val="1000"/>
              <a:buFont typeface="Space Grotesk"/>
              <a:buNone/>
              <a:defRPr sz="1000"/>
            </a:lvl3pPr>
            <a:lvl4pPr lvl="3">
              <a:lnSpc>
                <a:spcPct val="80000"/>
              </a:lnSpc>
              <a:spcBef>
                <a:spcPts val="0"/>
              </a:spcBef>
              <a:spcAft>
                <a:spcPts val="0"/>
              </a:spcAft>
              <a:buSzPts val="1000"/>
              <a:buFont typeface="Space Grotesk"/>
              <a:buNone/>
              <a:defRPr sz="1000"/>
            </a:lvl4pPr>
            <a:lvl5pPr lvl="4">
              <a:lnSpc>
                <a:spcPct val="80000"/>
              </a:lnSpc>
              <a:spcBef>
                <a:spcPts val="0"/>
              </a:spcBef>
              <a:spcAft>
                <a:spcPts val="0"/>
              </a:spcAft>
              <a:buSzPts val="1000"/>
              <a:buFont typeface="Space Grotesk"/>
              <a:buNone/>
              <a:defRPr sz="1000"/>
            </a:lvl5pPr>
            <a:lvl6pPr lvl="5">
              <a:lnSpc>
                <a:spcPct val="80000"/>
              </a:lnSpc>
              <a:spcBef>
                <a:spcPts val="0"/>
              </a:spcBef>
              <a:spcAft>
                <a:spcPts val="0"/>
              </a:spcAft>
              <a:buSzPts val="1000"/>
              <a:buFont typeface="Space Grotesk"/>
              <a:buNone/>
              <a:defRPr sz="1000"/>
            </a:lvl6pPr>
            <a:lvl7pPr lvl="6">
              <a:lnSpc>
                <a:spcPct val="80000"/>
              </a:lnSpc>
              <a:spcBef>
                <a:spcPts val="0"/>
              </a:spcBef>
              <a:spcAft>
                <a:spcPts val="0"/>
              </a:spcAft>
              <a:buSzPts val="1000"/>
              <a:buFont typeface="Space Grotesk"/>
              <a:buNone/>
              <a:defRPr sz="1000"/>
            </a:lvl7pPr>
            <a:lvl8pPr lvl="7">
              <a:lnSpc>
                <a:spcPct val="80000"/>
              </a:lnSpc>
              <a:spcBef>
                <a:spcPts val="0"/>
              </a:spcBef>
              <a:spcAft>
                <a:spcPts val="0"/>
              </a:spcAft>
              <a:buSzPts val="1000"/>
              <a:buFont typeface="Space Grotesk"/>
              <a:buNone/>
              <a:defRPr sz="1000"/>
            </a:lvl8pPr>
            <a:lvl9pPr lvl="8">
              <a:lnSpc>
                <a:spcPct val="80000"/>
              </a:lnSpc>
              <a:spcBef>
                <a:spcPts val="0"/>
              </a:spcBef>
              <a:spcAft>
                <a:spcPts val="0"/>
              </a:spcAft>
              <a:buSzPts val="1000"/>
              <a:buFont typeface="Space Grotesk"/>
              <a:buNone/>
              <a:defRPr sz="1000"/>
            </a:lvl9pPr>
          </a:lstStyle>
          <a:p/>
        </p:txBody>
      </p:sp>
      <p:sp>
        <p:nvSpPr>
          <p:cNvPr id="347" name="Google Shape;347;p29"/>
          <p:cNvSpPr txBox="1"/>
          <p:nvPr>
            <p:ph idx="17" type="subTitle"/>
          </p:nvPr>
        </p:nvSpPr>
        <p:spPr>
          <a:xfrm>
            <a:off x="3135975" y="4546391"/>
            <a:ext cx="27930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1pPr>
            <a:lvl2pPr lvl="1">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2pPr>
            <a:lvl3pPr lvl="2">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3pPr>
            <a:lvl4pPr lvl="3">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4pPr>
            <a:lvl5pPr lvl="4">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5pPr>
            <a:lvl6pPr lvl="5">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6pPr>
            <a:lvl7pPr lvl="6">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7pPr>
            <a:lvl8pPr lvl="7">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8pPr>
            <a:lvl9pPr lvl="8">
              <a:lnSpc>
                <a:spcPct val="80000"/>
              </a:lnSpc>
              <a:spcBef>
                <a:spcPts val="0"/>
              </a:spcBef>
              <a:spcAft>
                <a:spcPts val="0"/>
              </a:spcAft>
              <a:buSzPts val="1000"/>
              <a:buFont typeface="Space Grotesk Medium"/>
              <a:buNone/>
              <a:defRPr sz="1000">
                <a:latin typeface="Space Grotesk Medium"/>
                <a:ea typeface="Space Grotesk Medium"/>
                <a:cs typeface="Space Grotesk Medium"/>
                <a:sym typeface="Space Grotesk Medium"/>
              </a:defRPr>
            </a:lvl9pPr>
          </a:lstStyle>
          <a:p/>
        </p:txBody>
      </p:sp>
      <p:sp>
        <p:nvSpPr>
          <p:cNvPr id="348" name="Google Shape;348;p29"/>
          <p:cNvSpPr txBox="1"/>
          <p:nvPr>
            <p:ph idx="18" type="subTitle"/>
          </p:nvPr>
        </p:nvSpPr>
        <p:spPr>
          <a:xfrm>
            <a:off x="3135975" y="4709406"/>
            <a:ext cx="2695800" cy="181500"/>
          </a:xfrm>
          <a:prstGeom prst="rect">
            <a:avLst/>
          </a:prstGeom>
        </p:spPr>
        <p:txBody>
          <a:bodyPr anchorCtr="0" anchor="ctr" bIns="0" lIns="0" spcFirstLastPara="1" rIns="0" wrap="square" tIns="0">
            <a:normAutofit/>
          </a:bodyPr>
          <a:lstStyle>
            <a:lvl1pPr lvl="0">
              <a:lnSpc>
                <a:spcPct val="80000"/>
              </a:lnSpc>
              <a:spcBef>
                <a:spcPts val="0"/>
              </a:spcBef>
              <a:spcAft>
                <a:spcPts val="0"/>
              </a:spcAft>
              <a:buSzPts val="1000"/>
              <a:buFont typeface="Space Grotesk"/>
              <a:buNone/>
              <a:defRPr sz="1000"/>
            </a:lvl1pPr>
            <a:lvl2pPr lvl="1">
              <a:lnSpc>
                <a:spcPct val="80000"/>
              </a:lnSpc>
              <a:spcBef>
                <a:spcPts val="0"/>
              </a:spcBef>
              <a:spcAft>
                <a:spcPts val="0"/>
              </a:spcAft>
              <a:buSzPts val="1000"/>
              <a:buFont typeface="Space Grotesk"/>
              <a:buNone/>
              <a:defRPr sz="1000"/>
            </a:lvl2pPr>
            <a:lvl3pPr lvl="2">
              <a:lnSpc>
                <a:spcPct val="80000"/>
              </a:lnSpc>
              <a:spcBef>
                <a:spcPts val="0"/>
              </a:spcBef>
              <a:spcAft>
                <a:spcPts val="0"/>
              </a:spcAft>
              <a:buSzPts val="1000"/>
              <a:buFont typeface="Space Grotesk"/>
              <a:buNone/>
              <a:defRPr sz="1000"/>
            </a:lvl3pPr>
            <a:lvl4pPr lvl="3">
              <a:lnSpc>
                <a:spcPct val="80000"/>
              </a:lnSpc>
              <a:spcBef>
                <a:spcPts val="0"/>
              </a:spcBef>
              <a:spcAft>
                <a:spcPts val="0"/>
              </a:spcAft>
              <a:buSzPts val="1000"/>
              <a:buFont typeface="Space Grotesk"/>
              <a:buNone/>
              <a:defRPr sz="1000"/>
            </a:lvl4pPr>
            <a:lvl5pPr lvl="4">
              <a:lnSpc>
                <a:spcPct val="80000"/>
              </a:lnSpc>
              <a:spcBef>
                <a:spcPts val="0"/>
              </a:spcBef>
              <a:spcAft>
                <a:spcPts val="0"/>
              </a:spcAft>
              <a:buSzPts val="1000"/>
              <a:buFont typeface="Space Grotesk"/>
              <a:buNone/>
              <a:defRPr sz="1000"/>
            </a:lvl5pPr>
            <a:lvl6pPr lvl="5">
              <a:lnSpc>
                <a:spcPct val="80000"/>
              </a:lnSpc>
              <a:spcBef>
                <a:spcPts val="0"/>
              </a:spcBef>
              <a:spcAft>
                <a:spcPts val="0"/>
              </a:spcAft>
              <a:buSzPts val="1000"/>
              <a:buFont typeface="Space Grotesk"/>
              <a:buNone/>
              <a:defRPr sz="1000"/>
            </a:lvl6pPr>
            <a:lvl7pPr lvl="6">
              <a:lnSpc>
                <a:spcPct val="80000"/>
              </a:lnSpc>
              <a:spcBef>
                <a:spcPts val="0"/>
              </a:spcBef>
              <a:spcAft>
                <a:spcPts val="0"/>
              </a:spcAft>
              <a:buSzPts val="1000"/>
              <a:buFont typeface="Space Grotesk"/>
              <a:buNone/>
              <a:defRPr sz="1000"/>
            </a:lvl7pPr>
            <a:lvl8pPr lvl="7">
              <a:lnSpc>
                <a:spcPct val="80000"/>
              </a:lnSpc>
              <a:spcBef>
                <a:spcPts val="0"/>
              </a:spcBef>
              <a:spcAft>
                <a:spcPts val="0"/>
              </a:spcAft>
              <a:buSzPts val="1000"/>
              <a:buFont typeface="Space Grotesk"/>
              <a:buNone/>
              <a:defRPr sz="1000"/>
            </a:lvl8pPr>
            <a:lvl9pPr lvl="8">
              <a:lnSpc>
                <a:spcPct val="80000"/>
              </a:lnSpc>
              <a:spcBef>
                <a:spcPts val="0"/>
              </a:spcBef>
              <a:spcAft>
                <a:spcPts val="0"/>
              </a:spcAft>
              <a:buSzPts val="1000"/>
              <a:buFont typeface="Space Grotesk"/>
              <a:buNone/>
              <a:defRPr sz="1000"/>
            </a:lvl9pPr>
          </a:lstStyle>
          <a:p/>
        </p:txBody>
      </p:sp>
    </p:spTree>
  </p:cSld>
  <p:clrMapOvr>
    <a:masterClrMapping/>
  </p:clrMapOvr>
  <p:extLst>
    <p:ext uri="{DCECCB84-F9BA-43D5-87BE-67443E8EF086}">
      <p15:sldGuideLst>
        <p15:guide id="1" orient="horz" pos="468">
          <p15:clr>
            <a:srgbClr val="E46962"/>
          </p15:clr>
        </p15:guide>
        <p15:guide id="2" orient="horz" pos="3081">
          <p15:clr>
            <a:srgbClr val="E46962"/>
          </p15:clr>
        </p15:guide>
        <p15:guide id="3" pos="454">
          <p15:clr>
            <a:srgbClr val="E46962"/>
          </p15:clr>
        </p15:guide>
        <p15:guide id="4" pos="5601">
          <p15:clr>
            <a:srgbClr val="E46962"/>
          </p15:clr>
        </p15:guide>
        <p15:guide id="5" pos="5292">
          <p15:clr>
            <a:srgbClr val="E46962"/>
          </p15:clr>
        </p15:guide>
        <p15:guide id="6" pos="159">
          <p15:clr>
            <a:srgbClr val="E46962"/>
          </p15:clr>
        </p15:guide>
        <p15:guide id="7" orient="horz" pos="159">
          <p15:clr>
            <a:srgbClr val="E46962"/>
          </p15:clr>
        </p15:guide>
        <p15:guide id="8" orient="horz" pos="2772">
          <p15:clr>
            <a:srgbClr val="E46962"/>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p:cSld name="BLANK_1_1_1_1_1_1_1_1_1_1_1_1_1_1_1_1_2_1_1">
    <p:spTree>
      <p:nvGrpSpPr>
        <p:cNvPr id="349" name="Shape 349"/>
        <p:cNvGrpSpPr/>
        <p:nvPr/>
      </p:nvGrpSpPr>
      <p:grpSpPr>
        <a:xfrm>
          <a:off x="0" y="0"/>
          <a:ext cx="0" cy="0"/>
          <a:chOff x="0" y="0"/>
          <a:chExt cx="0" cy="0"/>
        </a:xfrm>
      </p:grpSpPr>
      <p:grpSp>
        <p:nvGrpSpPr>
          <p:cNvPr id="350" name="Google Shape;350;p30"/>
          <p:cNvGrpSpPr/>
          <p:nvPr/>
        </p:nvGrpSpPr>
        <p:grpSpPr>
          <a:xfrm>
            <a:off x="3343784" y="3174433"/>
            <a:ext cx="4804343" cy="1969075"/>
            <a:chOff x="4110075" y="3174500"/>
            <a:chExt cx="4385125" cy="2181075"/>
          </a:xfrm>
        </p:grpSpPr>
        <p:sp>
          <p:nvSpPr>
            <p:cNvPr id="351" name="Google Shape;351;p30"/>
            <p:cNvSpPr/>
            <p:nvPr/>
          </p:nvSpPr>
          <p:spPr>
            <a:xfrm>
              <a:off x="5326300" y="4270475"/>
              <a:ext cx="3168900" cy="1085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352" name="Google Shape;352;p30"/>
            <p:cNvSpPr/>
            <p:nvPr/>
          </p:nvSpPr>
          <p:spPr>
            <a:xfrm>
              <a:off x="4707825" y="3698700"/>
              <a:ext cx="3168900" cy="1085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353" name="Google Shape;353;p30"/>
            <p:cNvSpPr/>
            <p:nvPr/>
          </p:nvSpPr>
          <p:spPr>
            <a:xfrm>
              <a:off x="4110075" y="3174500"/>
              <a:ext cx="3168900" cy="1085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grpSp>
      <p:grpSp>
        <p:nvGrpSpPr>
          <p:cNvPr id="354" name="Google Shape;354;p30"/>
          <p:cNvGrpSpPr/>
          <p:nvPr/>
        </p:nvGrpSpPr>
        <p:grpSpPr>
          <a:xfrm>
            <a:off x="4340393" y="1752191"/>
            <a:ext cx="4804343" cy="1969075"/>
            <a:chOff x="4110075" y="3174500"/>
            <a:chExt cx="4385125" cy="2181075"/>
          </a:xfrm>
        </p:grpSpPr>
        <p:sp>
          <p:nvSpPr>
            <p:cNvPr id="355" name="Google Shape;355;p30"/>
            <p:cNvSpPr/>
            <p:nvPr/>
          </p:nvSpPr>
          <p:spPr>
            <a:xfrm>
              <a:off x="5326300" y="4270475"/>
              <a:ext cx="3168900" cy="1085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56" name="Google Shape;356;p30"/>
            <p:cNvSpPr/>
            <p:nvPr/>
          </p:nvSpPr>
          <p:spPr>
            <a:xfrm>
              <a:off x="4707825" y="3698700"/>
              <a:ext cx="3168900" cy="1085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57" name="Google Shape;357;p30"/>
            <p:cNvSpPr/>
            <p:nvPr/>
          </p:nvSpPr>
          <p:spPr>
            <a:xfrm>
              <a:off x="4110075" y="3174500"/>
              <a:ext cx="3168900" cy="1085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grpSp>
        <p:nvGrpSpPr>
          <p:cNvPr id="358" name="Google Shape;358;p30"/>
          <p:cNvGrpSpPr/>
          <p:nvPr/>
        </p:nvGrpSpPr>
        <p:grpSpPr>
          <a:xfrm>
            <a:off x="4790942" y="0"/>
            <a:ext cx="4353074" cy="2254435"/>
            <a:chOff x="5469800" y="-26200"/>
            <a:chExt cx="3674100" cy="2368850"/>
          </a:xfrm>
        </p:grpSpPr>
        <p:sp>
          <p:nvSpPr>
            <p:cNvPr id="359" name="Google Shape;359;p30"/>
            <p:cNvSpPr/>
            <p:nvPr/>
          </p:nvSpPr>
          <p:spPr>
            <a:xfrm>
              <a:off x="5701100" y="1018750"/>
              <a:ext cx="3442800" cy="1323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60" name="Google Shape;360;p30"/>
            <p:cNvSpPr/>
            <p:nvPr/>
          </p:nvSpPr>
          <p:spPr>
            <a:xfrm>
              <a:off x="5469800" y="-26200"/>
              <a:ext cx="3674100" cy="1944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grpSp>
        <p:nvGrpSpPr>
          <p:cNvPr id="361" name="Google Shape;361;p30"/>
          <p:cNvGrpSpPr/>
          <p:nvPr/>
        </p:nvGrpSpPr>
        <p:grpSpPr>
          <a:xfrm>
            <a:off x="4340407" y="3174433"/>
            <a:ext cx="4804343" cy="1969075"/>
            <a:chOff x="4110075" y="3174500"/>
            <a:chExt cx="4385125" cy="2181075"/>
          </a:xfrm>
        </p:grpSpPr>
        <p:sp>
          <p:nvSpPr>
            <p:cNvPr id="362" name="Google Shape;362;p30"/>
            <p:cNvSpPr/>
            <p:nvPr/>
          </p:nvSpPr>
          <p:spPr>
            <a:xfrm>
              <a:off x="5326300" y="4270475"/>
              <a:ext cx="3168900" cy="1085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63" name="Google Shape;363;p30"/>
            <p:cNvSpPr/>
            <p:nvPr/>
          </p:nvSpPr>
          <p:spPr>
            <a:xfrm>
              <a:off x="4707825" y="3698700"/>
              <a:ext cx="3168900" cy="1085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364" name="Google Shape;364;p30"/>
            <p:cNvSpPr/>
            <p:nvPr/>
          </p:nvSpPr>
          <p:spPr>
            <a:xfrm>
              <a:off x="4110075" y="3174500"/>
              <a:ext cx="3168900" cy="1085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sp>
        <p:nvSpPr>
          <p:cNvPr id="365" name="Google Shape;365;p30"/>
          <p:cNvSpPr txBox="1"/>
          <p:nvPr>
            <p:ph idx="1" type="subTitle"/>
          </p:nvPr>
        </p:nvSpPr>
        <p:spPr>
          <a:xfrm>
            <a:off x="5619076" y="1752200"/>
            <a:ext cx="2247600" cy="506700"/>
          </a:xfrm>
          <a:prstGeom prst="rect">
            <a:avLst/>
          </a:prstGeom>
        </p:spPr>
        <p:txBody>
          <a:bodyPr anchorCtr="0" anchor="b" bIns="0" lIns="0" spcFirstLastPara="1" rIns="0" wrap="square" tIns="0">
            <a:noAutofit/>
          </a:bodyPr>
          <a:lstStyle>
            <a:lvl1pPr lvl="0">
              <a:lnSpc>
                <a:spcPct val="80000"/>
              </a:lnSpc>
              <a:spcBef>
                <a:spcPts val="0"/>
              </a:spcBef>
              <a:spcAft>
                <a:spcPts val="0"/>
              </a:spcAft>
              <a:buSzPts val="1500"/>
              <a:buNone/>
              <a:defRPr sz="1500"/>
            </a:lvl1pPr>
            <a:lvl2pPr lvl="1">
              <a:lnSpc>
                <a:spcPct val="80000"/>
              </a:lnSpc>
              <a:spcBef>
                <a:spcPts val="0"/>
              </a:spcBef>
              <a:spcAft>
                <a:spcPts val="0"/>
              </a:spcAft>
              <a:buSzPts val="1500"/>
              <a:buNone/>
              <a:defRPr sz="1500"/>
            </a:lvl2pPr>
            <a:lvl3pPr lvl="2">
              <a:lnSpc>
                <a:spcPct val="80000"/>
              </a:lnSpc>
              <a:spcBef>
                <a:spcPts val="0"/>
              </a:spcBef>
              <a:spcAft>
                <a:spcPts val="0"/>
              </a:spcAft>
              <a:buSzPts val="1500"/>
              <a:buNone/>
              <a:defRPr sz="1500"/>
            </a:lvl3pPr>
            <a:lvl4pPr lvl="3">
              <a:lnSpc>
                <a:spcPct val="80000"/>
              </a:lnSpc>
              <a:spcBef>
                <a:spcPts val="0"/>
              </a:spcBef>
              <a:spcAft>
                <a:spcPts val="0"/>
              </a:spcAft>
              <a:buSzPts val="1500"/>
              <a:buNone/>
              <a:defRPr sz="1500"/>
            </a:lvl4pPr>
            <a:lvl5pPr lvl="4">
              <a:lnSpc>
                <a:spcPct val="80000"/>
              </a:lnSpc>
              <a:spcBef>
                <a:spcPts val="0"/>
              </a:spcBef>
              <a:spcAft>
                <a:spcPts val="0"/>
              </a:spcAft>
              <a:buSzPts val="1500"/>
              <a:buNone/>
              <a:defRPr sz="1500"/>
            </a:lvl5pPr>
            <a:lvl6pPr lvl="5">
              <a:lnSpc>
                <a:spcPct val="80000"/>
              </a:lnSpc>
              <a:spcBef>
                <a:spcPts val="0"/>
              </a:spcBef>
              <a:spcAft>
                <a:spcPts val="0"/>
              </a:spcAft>
              <a:buSzPts val="1500"/>
              <a:buNone/>
              <a:defRPr sz="1500"/>
            </a:lvl6pPr>
            <a:lvl7pPr lvl="6">
              <a:lnSpc>
                <a:spcPct val="80000"/>
              </a:lnSpc>
              <a:spcBef>
                <a:spcPts val="0"/>
              </a:spcBef>
              <a:spcAft>
                <a:spcPts val="0"/>
              </a:spcAft>
              <a:buSzPts val="1500"/>
              <a:buNone/>
              <a:defRPr sz="1500"/>
            </a:lvl7pPr>
            <a:lvl8pPr lvl="7">
              <a:lnSpc>
                <a:spcPct val="80000"/>
              </a:lnSpc>
              <a:spcBef>
                <a:spcPts val="0"/>
              </a:spcBef>
              <a:spcAft>
                <a:spcPts val="0"/>
              </a:spcAft>
              <a:buSzPts val="1500"/>
              <a:buNone/>
              <a:defRPr sz="1500"/>
            </a:lvl8pPr>
            <a:lvl9pPr lvl="8">
              <a:lnSpc>
                <a:spcPct val="80000"/>
              </a:lnSpc>
              <a:spcBef>
                <a:spcPts val="0"/>
              </a:spcBef>
              <a:spcAft>
                <a:spcPts val="0"/>
              </a:spcAft>
              <a:buSzPts val="1500"/>
              <a:buNone/>
              <a:defRPr sz="1500"/>
            </a:lvl9pPr>
          </a:lstStyle>
          <a:p/>
        </p:txBody>
      </p:sp>
      <p:sp>
        <p:nvSpPr>
          <p:cNvPr id="366" name="Google Shape;366;p30"/>
          <p:cNvSpPr txBox="1"/>
          <p:nvPr>
            <p:ph idx="2" type="subTitle"/>
          </p:nvPr>
        </p:nvSpPr>
        <p:spPr>
          <a:xfrm>
            <a:off x="5619076" y="2971501"/>
            <a:ext cx="2291400" cy="486600"/>
          </a:xfrm>
          <a:prstGeom prst="rect">
            <a:avLst/>
          </a:prstGeom>
        </p:spPr>
        <p:txBody>
          <a:bodyPr anchorCtr="0" anchor="b" bIns="0" lIns="0" spcFirstLastPara="1" rIns="0" wrap="square" tIns="0">
            <a:noAutofit/>
          </a:bodyPr>
          <a:lstStyle>
            <a:lvl1pPr lvl="0">
              <a:lnSpc>
                <a:spcPct val="80000"/>
              </a:lnSpc>
              <a:spcBef>
                <a:spcPts val="0"/>
              </a:spcBef>
              <a:spcAft>
                <a:spcPts val="0"/>
              </a:spcAft>
              <a:buSzPts val="1500"/>
              <a:buNone/>
              <a:defRPr sz="1500"/>
            </a:lvl1pPr>
            <a:lvl2pPr lvl="1">
              <a:lnSpc>
                <a:spcPct val="80000"/>
              </a:lnSpc>
              <a:spcBef>
                <a:spcPts val="0"/>
              </a:spcBef>
              <a:spcAft>
                <a:spcPts val="0"/>
              </a:spcAft>
              <a:buSzPts val="1500"/>
              <a:buNone/>
              <a:defRPr sz="1500"/>
            </a:lvl2pPr>
            <a:lvl3pPr lvl="2">
              <a:lnSpc>
                <a:spcPct val="80000"/>
              </a:lnSpc>
              <a:spcBef>
                <a:spcPts val="0"/>
              </a:spcBef>
              <a:spcAft>
                <a:spcPts val="0"/>
              </a:spcAft>
              <a:buSzPts val="1500"/>
              <a:buNone/>
              <a:defRPr sz="1500"/>
            </a:lvl3pPr>
            <a:lvl4pPr lvl="3">
              <a:lnSpc>
                <a:spcPct val="80000"/>
              </a:lnSpc>
              <a:spcBef>
                <a:spcPts val="0"/>
              </a:spcBef>
              <a:spcAft>
                <a:spcPts val="0"/>
              </a:spcAft>
              <a:buSzPts val="1500"/>
              <a:buNone/>
              <a:defRPr sz="1500"/>
            </a:lvl4pPr>
            <a:lvl5pPr lvl="4">
              <a:lnSpc>
                <a:spcPct val="80000"/>
              </a:lnSpc>
              <a:spcBef>
                <a:spcPts val="0"/>
              </a:spcBef>
              <a:spcAft>
                <a:spcPts val="0"/>
              </a:spcAft>
              <a:buSzPts val="1500"/>
              <a:buNone/>
              <a:defRPr sz="1500"/>
            </a:lvl5pPr>
            <a:lvl6pPr lvl="5">
              <a:lnSpc>
                <a:spcPct val="80000"/>
              </a:lnSpc>
              <a:spcBef>
                <a:spcPts val="0"/>
              </a:spcBef>
              <a:spcAft>
                <a:spcPts val="0"/>
              </a:spcAft>
              <a:buSzPts val="1500"/>
              <a:buNone/>
              <a:defRPr sz="1500"/>
            </a:lvl6pPr>
            <a:lvl7pPr lvl="6">
              <a:lnSpc>
                <a:spcPct val="80000"/>
              </a:lnSpc>
              <a:spcBef>
                <a:spcPts val="0"/>
              </a:spcBef>
              <a:spcAft>
                <a:spcPts val="0"/>
              </a:spcAft>
              <a:buSzPts val="1500"/>
              <a:buNone/>
              <a:defRPr sz="1500"/>
            </a:lvl7pPr>
            <a:lvl8pPr lvl="7">
              <a:lnSpc>
                <a:spcPct val="80000"/>
              </a:lnSpc>
              <a:spcBef>
                <a:spcPts val="0"/>
              </a:spcBef>
              <a:spcAft>
                <a:spcPts val="0"/>
              </a:spcAft>
              <a:buSzPts val="1500"/>
              <a:buNone/>
              <a:defRPr sz="1500"/>
            </a:lvl8pPr>
            <a:lvl9pPr lvl="8">
              <a:lnSpc>
                <a:spcPct val="80000"/>
              </a:lnSpc>
              <a:spcBef>
                <a:spcPts val="0"/>
              </a:spcBef>
              <a:spcAft>
                <a:spcPts val="0"/>
              </a:spcAft>
              <a:buSzPts val="1500"/>
              <a:buNone/>
              <a:defRPr sz="1500"/>
            </a:lvl9pPr>
          </a:lstStyle>
          <a:p/>
        </p:txBody>
      </p:sp>
      <p:sp>
        <p:nvSpPr>
          <p:cNvPr id="367" name="Google Shape;367;p30"/>
          <p:cNvSpPr txBox="1"/>
          <p:nvPr>
            <p:ph idx="3" type="subTitle"/>
          </p:nvPr>
        </p:nvSpPr>
        <p:spPr>
          <a:xfrm>
            <a:off x="5619076" y="603850"/>
            <a:ext cx="2291400" cy="506700"/>
          </a:xfrm>
          <a:prstGeom prst="rect">
            <a:avLst/>
          </a:prstGeom>
        </p:spPr>
        <p:txBody>
          <a:bodyPr anchorCtr="0" anchor="b" bIns="0" lIns="0" spcFirstLastPara="1" rIns="0" wrap="square" tIns="0">
            <a:noAutofit/>
          </a:bodyPr>
          <a:lstStyle>
            <a:lvl1pPr lvl="0">
              <a:lnSpc>
                <a:spcPct val="80000"/>
              </a:lnSpc>
              <a:spcBef>
                <a:spcPts val="0"/>
              </a:spcBef>
              <a:spcAft>
                <a:spcPts val="0"/>
              </a:spcAft>
              <a:buSzPts val="1500"/>
              <a:buNone/>
              <a:defRPr sz="1500"/>
            </a:lvl1pPr>
            <a:lvl2pPr lvl="1">
              <a:lnSpc>
                <a:spcPct val="80000"/>
              </a:lnSpc>
              <a:spcBef>
                <a:spcPts val="0"/>
              </a:spcBef>
              <a:spcAft>
                <a:spcPts val="0"/>
              </a:spcAft>
              <a:buSzPts val="1500"/>
              <a:buNone/>
              <a:defRPr sz="1500"/>
            </a:lvl2pPr>
            <a:lvl3pPr lvl="2">
              <a:lnSpc>
                <a:spcPct val="80000"/>
              </a:lnSpc>
              <a:spcBef>
                <a:spcPts val="0"/>
              </a:spcBef>
              <a:spcAft>
                <a:spcPts val="0"/>
              </a:spcAft>
              <a:buSzPts val="1500"/>
              <a:buNone/>
              <a:defRPr sz="1500"/>
            </a:lvl3pPr>
            <a:lvl4pPr lvl="3">
              <a:lnSpc>
                <a:spcPct val="80000"/>
              </a:lnSpc>
              <a:spcBef>
                <a:spcPts val="0"/>
              </a:spcBef>
              <a:spcAft>
                <a:spcPts val="0"/>
              </a:spcAft>
              <a:buSzPts val="1500"/>
              <a:buNone/>
              <a:defRPr sz="1500"/>
            </a:lvl4pPr>
            <a:lvl5pPr lvl="4">
              <a:lnSpc>
                <a:spcPct val="80000"/>
              </a:lnSpc>
              <a:spcBef>
                <a:spcPts val="0"/>
              </a:spcBef>
              <a:spcAft>
                <a:spcPts val="0"/>
              </a:spcAft>
              <a:buSzPts val="1500"/>
              <a:buNone/>
              <a:defRPr sz="1500"/>
            </a:lvl5pPr>
            <a:lvl6pPr lvl="5">
              <a:lnSpc>
                <a:spcPct val="80000"/>
              </a:lnSpc>
              <a:spcBef>
                <a:spcPts val="0"/>
              </a:spcBef>
              <a:spcAft>
                <a:spcPts val="0"/>
              </a:spcAft>
              <a:buSzPts val="1500"/>
              <a:buNone/>
              <a:defRPr sz="1500"/>
            </a:lvl6pPr>
            <a:lvl7pPr lvl="6">
              <a:lnSpc>
                <a:spcPct val="80000"/>
              </a:lnSpc>
              <a:spcBef>
                <a:spcPts val="0"/>
              </a:spcBef>
              <a:spcAft>
                <a:spcPts val="0"/>
              </a:spcAft>
              <a:buSzPts val="1500"/>
              <a:buNone/>
              <a:defRPr sz="1500"/>
            </a:lvl7pPr>
            <a:lvl8pPr lvl="7">
              <a:lnSpc>
                <a:spcPct val="80000"/>
              </a:lnSpc>
              <a:spcBef>
                <a:spcPts val="0"/>
              </a:spcBef>
              <a:spcAft>
                <a:spcPts val="0"/>
              </a:spcAft>
              <a:buSzPts val="1500"/>
              <a:buNone/>
              <a:defRPr sz="1500"/>
            </a:lvl8pPr>
            <a:lvl9pPr lvl="8">
              <a:lnSpc>
                <a:spcPct val="80000"/>
              </a:lnSpc>
              <a:spcBef>
                <a:spcPts val="0"/>
              </a:spcBef>
              <a:spcAft>
                <a:spcPts val="0"/>
              </a:spcAft>
              <a:buSzPts val="1500"/>
              <a:buNone/>
              <a:defRPr sz="1500"/>
            </a:lvl9pPr>
          </a:lstStyle>
          <a:p/>
        </p:txBody>
      </p:sp>
      <p:sp>
        <p:nvSpPr>
          <p:cNvPr id="368" name="Google Shape;368;p30"/>
          <p:cNvSpPr txBox="1"/>
          <p:nvPr>
            <p:ph idx="4" type="subTitle"/>
          </p:nvPr>
        </p:nvSpPr>
        <p:spPr>
          <a:xfrm>
            <a:off x="5619076" y="2339999"/>
            <a:ext cx="2436300" cy="486600"/>
          </a:xfrm>
          <a:prstGeom prst="rect">
            <a:avLst/>
          </a:prstGeom>
        </p:spPr>
        <p:txBody>
          <a:bodyPr anchorCtr="0" anchor="t" bIns="0" lIns="0" spcFirstLastPara="1" rIns="0" wrap="square" tIns="0">
            <a:normAutofit/>
          </a:bodyPr>
          <a:lstStyle>
            <a:lvl1pPr lvl="0">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1pPr>
            <a:lvl2pPr lvl="1">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2pPr>
            <a:lvl3pPr lvl="2">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3pPr>
            <a:lvl4pPr lvl="3">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4pPr>
            <a:lvl5pPr lvl="4">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5pPr>
            <a:lvl6pPr lvl="5">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6pPr>
            <a:lvl7pPr lvl="6">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7pPr>
            <a:lvl8pPr lvl="7">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8pPr>
            <a:lvl9pPr lvl="8">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9pPr>
          </a:lstStyle>
          <a:p/>
        </p:txBody>
      </p:sp>
      <p:sp>
        <p:nvSpPr>
          <p:cNvPr id="369" name="Google Shape;369;p30"/>
          <p:cNvSpPr txBox="1"/>
          <p:nvPr>
            <p:ph idx="5" type="subTitle"/>
          </p:nvPr>
        </p:nvSpPr>
        <p:spPr>
          <a:xfrm>
            <a:off x="5619076" y="1179625"/>
            <a:ext cx="2436300" cy="486600"/>
          </a:xfrm>
          <a:prstGeom prst="rect">
            <a:avLst/>
          </a:prstGeom>
        </p:spPr>
        <p:txBody>
          <a:bodyPr anchorCtr="0" anchor="t" bIns="0" lIns="0" spcFirstLastPara="1" rIns="0" wrap="square" tIns="0">
            <a:normAutofit/>
          </a:bodyPr>
          <a:lstStyle>
            <a:lvl1pPr lvl="0">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1pPr>
            <a:lvl2pPr lvl="1">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2pPr>
            <a:lvl3pPr lvl="2">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3pPr>
            <a:lvl4pPr lvl="3">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4pPr>
            <a:lvl5pPr lvl="4">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5pPr>
            <a:lvl6pPr lvl="5">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6pPr>
            <a:lvl7pPr lvl="6">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7pPr>
            <a:lvl8pPr lvl="7">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8pPr>
            <a:lvl9pPr lvl="8">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9pPr>
          </a:lstStyle>
          <a:p/>
        </p:txBody>
      </p:sp>
      <p:sp>
        <p:nvSpPr>
          <p:cNvPr id="370" name="Google Shape;370;p30"/>
          <p:cNvSpPr txBox="1"/>
          <p:nvPr>
            <p:ph idx="6" type="subTitle"/>
          </p:nvPr>
        </p:nvSpPr>
        <p:spPr>
          <a:xfrm>
            <a:off x="5619076" y="3518350"/>
            <a:ext cx="2436300" cy="486600"/>
          </a:xfrm>
          <a:prstGeom prst="rect">
            <a:avLst/>
          </a:prstGeom>
        </p:spPr>
        <p:txBody>
          <a:bodyPr anchorCtr="0" anchor="t" bIns="0" lIns="0" spcFirstLastPara="1" rIns="0" wrap="square" tIns="0">
            <a:normAutofit/>
          </a:bodyPr>
          <a:lstStyle>
            <a:lvl1pPr lvl="0">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1pPr>
            <a:lvl2pPr lvl="1">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2pPr>
            <a:lvl3pPr lvl="2">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3pPr>
            <a:lvl4pPr lvl="3">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4pPr>
            <a:lvl5pPr lvl="4">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5pPr>
            <a:lvl6pPr lvl="5">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6pPr>
            <a:lvl7pPr lvl="6">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7pPr>
            <a:lvl8pPr lvl="7">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8pPr>
            <a:lvl9pPr lvl="8">
              <a:lnSpc>
                <a:spcPct val="100000"/>
              </a:lnSpc>
              <a:spcBef>
                <a:spcPts val="0"/>
              </a:spcBef>
              <a:spcAft>
                <a:spcPts val="0"/>
              </a:spcAft>
              <a:buSzPts val="1200"/>
              <a:buFont typeface="Space Grotesk Medium"/>
              <a:buNone/>
              <a:defRPr sz="1200">
                <a:latin typeface="Space Grotesk Medium"/>
                <a:ea typeface="Space Grotesk Medium"/>
                <a:cs typeface="Space Grotesk Medium"/>
                <a:sym typeface="Space Grotesk Medium"/>
              </a:defRPr>
            </a:lvl9pPr>
          </a:lstStyle>
          <a:p/>
        </p:txBody>
      </p:sp>
      <p:sp>
        <p:nvSpPr>
          <p:cNvPr id="371" name="Google Shape;371;p30"/>
          <p:cNvSpPr txBox="1"/>
          <p:nvPr>
            <p:ph type="title"/>
          </p:nvPr>
        </p:nvSpPr>
        <p:spPr>
          <a:xfrm>
            <a:off x="743700" y="743700"/>
            <a:ext cx="4686000" cy="18369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2800"/>
              <a:buNone/>
              <a:defRPr sz="7700">
                <a:latin typeface="Space Grotesk"/>
                <a:ea typeface="Space Grotesk"/>
                <a:cs typeface="Space Grotesk"/>
                <a:sym typeface="Space Grotesk"/>
              </a:defRPr>
            </a:lvl1pPr>
            <a:lvl2pPr lvl="1">
              <a:lnSpc>
                <a:spcPct val="115000"/>
              </a:lnSpc>
              <a:spcBef>
                <a:spcPts val="0"/>
              </a:spcBef>
              <a:spcAft>
                <a:spcPts val="0"/>
              </a:spcAft>
              <a:buSzPts val="2800"/>
              <a:buNone/>
              <a:defRPr sz="3900"/>
            </a:lvl2pPr>
            <a:lvl3pPr lvl="2">
              <a:lnSpc>
                <a:spcPct val="115000"/>
              </a:lnSpc>
              <a:spcBef>
                <a:spcPts val="0"/>
              </a:spcBef>
              <a:spcAft>
                <a:spcPts val="0"/>
              </a:spcAft>
              <a:buSzPts val="2800"/>
              <a:buNone/>
              <a:defRPr sz="3900"/>
            </a:lvl3pPr>
            <a:lvl4pPr lvl="3">
              <a:lnSpc>
                <a:spcPct val="115000"/>
              </a:lnSpc>
              <a:spcBef>
                <a:spcPts val="0"/>
              </a:spcBef>
              <a:spcAft>
                <a:spcPts val="0"/>
              </a:spcAft>
              <a:buSzPts val="2800"/>
              <a:buNone/>
              <a:defRPr sz="3900"/>
            </a:lvl4pPr>
            <a:lvl5pPr lvl="4">
              <a:lnSpc>
                <a:spcPct val="115000"/>
              </a:lnSpc>
              <a:spcBef>
                <a:spcPts val="0"/>
              </a:spcBef>
              <a:spcAft>
                <a:spcPts val="0"/>
              </a:spcAft>
              <a:buSzPts val="2800"/>
              <a:buNone/>
              <a:defRPr sz="3900"/>
            </a:lvl5pPr>
            <a:lvl6pPr lvl="5">
              <a:lnSpc>
                <a:spcPct val="115000"/>
              </a:lnSpc>
              <a:spcBef>
                <a:spcPts val="0"/>
              </a:spcBef>
              <a:spcAft>
                <a:spcPts val="0"/>
              </a:spcAft>
              <a:buSzPts val="2800"/>
              <a:buNone/>
              <a:defRPr sz="3900"/>
            </a:lvl6pPr>
            <a:lvl7pPr lvl="6">
              <a:lnSpc>
                <a:spcPct val="115000"/>
              </a:lnSpc>
              <a:spcBef>
                <a:spcPts val="0"/>
              </a:spcBef>
              <a:spcAft>
                <a:spcPts val="0"/>
              </a:spcAft>
              <a:buSzPts val="2800"/>
              <a:buNone/>
              <a:defRPr sz="3900"/>
            </a:lvl7pPr>
            <a:lvl8pPr lvl="7">
              <a:lnSpc>
                <a:spcPct val="115000"/>
              </a:lnSpc>
              <a:spcBef>
                <a:spcPts val="0"/>
              </a:spcBef>
              <a:spcAft>
                <a:spcPts val="0"/>
              </a:spcAft>
              <a:buSzPts val="2800"/>
              <a:buNone/>
              <a:defRPr sz="3900"/>
            </a:lvl8pPr>
            <a:lvl9pPr lvl="8">
              <a:lnSpc>
                <a:spcPct val="115000"/>
              </a:lnSpc>
              <a:spcBef>
                <a:spcPts val="0"/>
              </a:spcBef>
              <a:spcAft>
                <a:spcPts val="0"/>
              </a:spcAft>
              <a:buSzPts val="2800"/>
              <a:buNone/>
              <a:defRPr sz="3900"/>
            </a:lvl9pPr>
          </a:lstStyle>
          <a:p/>
        </p:txBody>
      </p:sp>
    </p:spTree>
  </p:cSld>
  <p:clrMapOvr>
    <a:masterClrMapping/>
  </p:clrMapOvr>
  <p:extLst>
    <p:ext uri="{DCECCB84-F9BA-43D5-87BE-67443E8EF086}">
      <p15:sldGuideLst>
        <p15:guide id="1" pos="468">
          <p15:clr>
            <a:srgbClr val="E46962"/>
          </p15:clr>
        </p15:guide>
        <p15:guide id="2" pos="5601">
          <p15:clr>
            <a:srgbClr val="E46962"/>
          </p15:clr>
        </p15:guide>
        <p15:guide id="3" orient="horz" pos="468">
          <p15:clr>
            <a:srgbClr val="E46962"/>
          </p15:clr>
        </p15:guide>
        <p15:guide id="4" orient="horz" pos="3081">
          <p15:clr>
            <a:srgbClr val="E46962"/>
          </p15:clr>
        </p15:guide>
        <p15:guide id="5" pos="5292">
          <p15:clr>
            <a:srgbClr val="E46962"/>
          </p15:clr>
        </p15:guide>
        <p15:guide id="6" pos="159">
          <p15:clr>
            <a:srgbClr val="E46962"/>
          </p15:clr>
        </p15:guide>
        <p15:guide id="7" orient="horz" pos="159">
          <p15:clr>
            <a:srgbClr val="E46962"/>
          </p15:clr>
        </p15:guide>
        <p15:guide id="8" orient="horz" pos="2772">
          <p15:clr>
            <a:srgbClr val="E46962"/>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 Alt 1">
  <p:cSld name="BLANK_1_1_1_1_1_1_2">
    <p:bg>
      <p:bgPr>
        <a:solidFill>
          <a:schemeClr val="accent2"/>
        </a:solidFill>
      </p:bgPr>
    </p:bg>
    <p:spTree>
      <p:nvGrpSpPr>
        <p:cNvPr id="372" name="Shape 372"/>
        <p:cNvGrpSpPr/>
        <p:nvPr/>
      </p:nvGrpSpPr>
      <p:grpSpPr>
        <a:xfrm>
          <a:off x="0" y="0"/>
          <a:ext cx="0" cy="0"/>
          <a:chOff x="0" y="0"/>
          <a:chExt cx="0" cy="0"/>
        </a:xfrm>
      </p:grpSpPr>
      <p:grpSp>
        <p:nvGrpSpPr>
          <p:cNvPr id="373" name="Google Shape;373;p31"/>
          <p:cNvGrpSpPr/>
          <p:nvPr/>
        </p:nvGrpSpPr>
        <p:grpSpPr>
          <a:xfrm>
            <a:off x="2337800" y="-3225"/>
            <a:ext cx="6806000" cy="5187625"/>
            <a:chOff x="2337800" y="-3225"/>
            <a:chExt cx="6806000" cy="5187625"/>
          </a:xfrm>
        </p:grpSpPr>
        <p:sp>
          <p:nvSpPr>
            <p:cNvPr id="374" name="Google Shape;374;p31"/>
            <p:cNvSpPr/>
            <p:nvPr/>
          </p:nvSpPr>
          <p:spPr>
            <a:xfrm>
              <a:off x="4521450" y="1439175"/>
              <a:ext cx="4018800" cy="90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Space Grotesk Medium"/>
                <a:ea typeface="Space Grotesk Medium"/>
                <a:cs typeface="Space Grotesk Medium"/>
                <a:sym typeface="Space Grotesk Medium"/>
              </a:endParaRPr>
            </a:p>
          </p:txBody>
        </p:sp>
        <p:sp>
          <p:nvSpPr>
            <p:cNvPr id="375" name="Google Shape;375;p31"/>
            <p:cNvSpPr/>
            <p:nvPr/>
          </p:nvSpPr>
          <p:spPr>
            <a:xfrm>
              <a:off x="3555075" y="2289675"/>
              <a:ext cx="3597000" cy="144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Space Grotesk Medium"/>
                <a:ea typeface="Space Grotesk Medium"/>
                <a:cs typeface="Space Grotesk Medium"/>
                <a:sym typeface="Space Grotesk Medium"/>
              </a:endParaRPr>
            </a:p>
          </p:txBody>
        </p:sp>
        <p:sp>
          <p:nvSpPr>
            <p:cNvPr id="376" name="Google Shape;376;p31"/>
            <p:cNvSpPr/>
            <p:nvPr/>
          </p:nvSpPr>
          <p:spPr>
            <a:xfrm>
              <a:off x="5626900" y="-3225"/>
              <a:ext cx="3516900" cy="18369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Space Grotesk Medium"/>
                <a:ea typeface="Space Grotesk Medium"/>
                <a:cs typeface="Space Grotesk Medium"/>
                <a:sym typeface="Space Grotesk Medium"/>
              </a:endParaRPr>
            </a:p>
          </p:txBody>
        </p:sp>
        <p:sp>
          <p:nvSpPr>
            <p:cNvPr id="377" name="Google Shape;377;p31"/>
            <p:cNvSpPr/>
            <p:nvPr/>
          </p:nvSpPr>
          <p:spPr>
            <a:xfrm>
              <a:off x="2337800" y="3695800"/>
              <a:ext cx="3597000" cy="1488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Space Grotesk Medium"/>
                <a:ea typeface="Space Grotesk Medium"/>
                <a:cs typeface="Space Grotesk Medium"/>
                <a:sym typeface="Space Grotesk Medium"/>
              </a:endParaRPr>
            </a:p>
          </p:txBody>
        </p:sp>
      </p:grpSp>
      <p:sp>
        <p:nvSpPr>
          <p:cNvPr id="378" name="Google Shape;378;p31"/>
          <p:cNvSpPr txBox="1"/>
          <p:nvPr>
            <p:ph type="title"/>
          </p:nvPr>
        </p:nvSpPr>
        <p:spPr>
          <a:xfrm>
            <a:off x="743700" y="743700"/>
            <a:ext cx="4299000" cy="179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2800"/>
              <a:buNone/>
              <a:defRPr sz="7700">
                <a:latin typeface="Space Grotesk"/>
                <a:ea typeface="Space Grotesk"/>
                <a:cs typeface="Space Grotesk"/>
                <a:sym typeface="Space Grotesk"/>
              </a:defRPr>
            </a:lvl1pPr>
            <a:lvl2pPr lvl="1">
              <a:lnSpc>
                <a:spcPct val="115000"/>
              </a:lnSpc>
              <a:spcBef>
                <a:spcPts val="0"/>
              </a:spcBef>
              <a:spcAft>
                <a:spcPts val="0"/>
              </a:spcAft>
              <a:buSzPts val="2800"/>
              <a:buNone/>
              <a:defRPr sz="3900"/>
            </a:lvl2pPr>
            <a:lvl3pPr lvl="2">
              <a:lnSpc>
                <a:spcPct val="115000"/>
              </a:lnSpc>
              <a:spcBef>
                <a:spcPts val="0"/>
              </a:spcBef>
              <a:spcAft>
                <a:spcPts val="0"/>
              </a:spcAft>
              <a:buSzPts val="2800"/>
              <a:buNone/>
              <a:defRPr sz="3900"/>
            </a:lvl3pPr>
            <a:lvl4pPr lvl="3">
              <a:lnSpc>
                <a:spcPct val="115000"/>
              </a:lnSpc>
              <a:spcBef>
                <a:spcPts val="0"/>
              </a:spcBef>
              <a:spcAft>
                <a:spcPts val="0"/>
              </a:spcAft>
              <a:buSzPts val="2800"/>
              <a:buNone/>
              <a:defRPr sz="3900"/>
            </a:lvl4pPr>
            <a:lvl5pPr lvl="4">
              <a:lnSpc>
                <a:spcPct val="115000"/>
              </a:lnSpc>
              <a:spcBef>
                <a:spcPts val="0"/>
              </a:spcBef>
              <a:spcAft>
                <a:spcPts val="0"/>
              </a:spcAft>
              <a:buSzPts val="2800"/>
              <a:buNone/>
              <a:defRPr sz="3900"/>
            </a:lvl5pPr>
            <a:lvl6pPr lvl="5">
              <a:lnSpc>
                <a:spcPct val="115000"/>
              </a:lnSpc>
              <a:spcBef>
                <a:spcPts val="0"/>
              </a:spcBef>
              <a:spcAft>
                <a:spcPts val="0"/>
              </a:spcAft>
              <a:buSzPts val="2800"/>
              <a:buNone/>
              <a:defRPr sz="3900"/>
            </a:lvl6pPr>
            <a:lvl7pPr lvl="6">
              <a:lnSpc>
                <a:spcPct val="115000"/>
              </a:lnSpc>
              <a:spcBef>
                <a:spcPts val="0"/>
              </a:spcBef>
              <a:spcAft>
                <a:spcPts val="0"/>
              </a:spcAft>
              <a:buSzPts val="2800"/>
              <a:buNone/>
              <a:defRPr sz="3900"/>
            </a:lvl7pPr>
            <a:lvl8pPr lvl="7">
              <a:lnSpc>
                <a:spcPct val="115000"/>
              </a:lnSpc>
              <a:spcBef>
                <a:spcPts val="0"/>
              </a:spcBef>
              <a:spcAft>
                <a:spcPts val="0"/>
              </a:spcAft>
              <a:buSzPts val="2800"/>
              <a:buNone/>
              <a:defRPr sz="3900"/>
            </a:lvl8pPr>
            <a:lvl9pPr lvl="8">
              <a:lnSpc>
                <a:spcPct val="115000"/>
              </a:lnSpc>
              <a:spcBef>
                <a:spcPts val="0"/>
              </a:spcBef>
              <a:spcAft>
                <a:spcPts val="0"/>
              </a:spcAft>
              <a:buSzPts val="2800"/>
              <a:buNone/>
              <a:defRPr sz="3900"/>
            </a:lvl9pPr>
          </a:lstStyle>
          <a:p/>
        </p:txBody>
      </p:sp>
      <p:sp>
        <p:nvSpPr>
          <p:cNvPr id="379" name="Google Shape;379;p31"/>
          <p:cNvSpPr txBox="1"/>
          <p:nvPr>
            <p:ph idx="2" type="title"/>
          </p:nvPr>
        </p:nvSpPr>
        <p:spPr>
          <a:xfrm>
            <a:off x="3872475" y="2694025"/>
            <a:ext cx="2962200" cy="1705800"/>
          </a:xfrm>
          <a:prstGeom prst="rect">
            <a:avLst/>
          </a:prstGeom>
        </p:spPr>
        <p:txBody>
          <a:bodyPr anchorCtr="0" anchor="t" bIns="0" lIns="0" spcFirstLastPara="1" rIns="0" wrap="square" tIns="0">
            <a:noAutofit/>
          </a:bodyPr>
          <a:lstStyle>
            <a:lvl1pPr lvl="0">
              <a:spcBef>
                <a:spcPts val="0"/>
              </a:spcBef>
              <a:spcAft>
                <a:spcPts val="0"/>
              </a:spcAft>
              <a:buSzPts val="1500"/>
              <a:buFont typeface="Space Grotesk Medium"/>
              <a:buNone/>
              <a:defRPr sz="1500"/>
            </a:lvl1pPr>
            <a:lvl2pPr lvl="1">
              <a:spcBef>
                <a:spcPts val="0"/>
              </a:spcBef>
              <a:spcAft>
                <a:spcPts val="0"/>
              </a:spcAft>
              <a:buSzPts val="1500"/>
              <a:buFont typeface="Space Grotesk Medium"/>
              <a:buNone/>
              <a:defRPr sz="1500"/>
            </a:lvl2pPr>
            <a:lvl3pPr lvl="2">
              <a:spcBef>
                <a:spcPts val="0"/>
              </a:spcBef>
              <a:spcAft>
                <a:spcPts val="0"/>
              </a:spcAft>
              <a:buSzPts val="1500"/>
              <a:buFont typeface="Space Grotesk Medium"/>
              <a:buNone/>
              <a:defRPr sz="1500"/>
            </a:lvl3pPr>
            <a:lvl4pPr lvl="3">
              <a:spcBef>
                <a:spcPts val="0"/>
              </a:spcBef>
              <a:spcAft>
                <a:spcPts val="0"/>
              </a:spcAft>
              <a:buSzPts val="1500"/>
              <a:buFont typeface="Space Grotesk Medium"/>
              <a:buNone/>
              <a:defRPr sz="1500"/>
            </a:lvl4pPr>
            <a:lvl5pPr lvl="4">
              <a:spcBef>
                <a:spcPts val="0"/>
              </a:spcBef>
              <a:spcAft>
                <a:spcPts val="0"/>
              </a:spcAft>
              <a:buSzPts val="1500"/>
              <a:buFont typeface="Space Grotesk Medium"/>
              <a:buNone/>
              <a:defRPr sz="1500"/>
            </a:lvl5pPr>
            <a:lvl6pPr lvl="5">
              <a:spcBef>
                <a:spcPts val="0"/>
              </a:spcBef>
              <a:spcAft>
                <a:spcPts val="0"/>
              </a:spcAft>
              <a:buSzPts val="1500"/>
              <a:buFont typeface="Space Grotesk Medium"/>
              <a:buNone/>
              <a:defRPr sz="1500"/>
            </a:lvl6pPr>
            <a:lvl7pPr lvl="6">
              <a:spcBef>
                <a:spcPts val="0"/>
              </a:spcBef>
              <a:spcAft>
                <a:spcPts val="0"/>
              </a:spcAft>
              <a:buSzPts val="1500"/>
              <a:buFont typeface="Space Grotesk Medium"/>
              <a:buNone/>
              <a:defRPr sz="1500"/>
            </a:lvl7pPr>
            <a:lvl8pPr lvl="7">
              <a:spcBef>
                <a:spcPts val="0"/>
              </a:spcBef>
              <a:spcAft>
                <a:spcPts val="0"/>
              </a:spcAft>
              <a:buSzPts val="1500"/>
              <a:buFont typeface="Space Grotesk Medium"/>
              <a:buNone/>
              <a:defRPr sz="1500"/>
            </a:lvl8pPr>
            <a:lvl9pPr lvl="8">
              <a:spcBef>
                <a:spcPts val="0"/>
              </a:spcBef>
              <a:spcAft>
                <a:spcPts val="0"/>
              </a:spcAft>
              <a:buSzPts val="1500"/>
              <a:buFont typeface="Space Grotesk Medium"/>
              <a:buNone/>
              <a:defRPr sz="1500"/>
            </a:lvl9pPr>
          </a:lstStyle>
          <a:p/>
        </p:txBody>
      </p:sp>
      <p:pic>
        <p:nvPicPr>
          <p:cNvPr id="380" name="Google Shape;380;p31"/>
          <p:cNvPicPr preferRelativeResize="0"/>
          <p:nvPr/>
        </p:nvPicPr>
        <p:blipFill rotWithShape="1">
          <a:blip r:embed="rId2">
            <a:alphaModFix/>
          </a:blip>
          <a:srcRect b="47660" l="8382" r="59408" t="26262"/>
          <a:stretch/>
        </p:blipFill>
        <p:spPr>
          <a:xfrm>
            <a:off x="642782" y="4271023"/>
            <a:ext cx="201843" cy="163413"/>
          </a:xfrm>
          <a:prstGeom prst="rect">
            <a:avLst/>
          </a:prstGeom>
          <a:noFill/>
          <a:ln>
            <a:noFill/>
          </a:ln>
        </p:spPr>
      </p:pic>
      <p:pic>
        <p:nvPicPr>
          <p:cNvPr id="381" name="Google Shape;381;p31"/>
          <p:cNvPicPr preferRelativeResize="0"/>
          <p:nvPr/>
        </p:nvPicPr>
        <p:blipFill rotWithShape="1">
          <a:blip r:embed="rId2">
            <a:alphaModFix/>
          </a:blip>
          <a:srcRect b="47660" l="8382" r="59408" t="26262"/>
          <a:stretch/>
        </p:blipFill>
        <p:spPr>
          <a:xfrm>
            <a:off x="7688117" y="4164648"/>
            <a:ext cx="201843" cy="163413"/>
          </a:xfrm>
          <a:prstGeom prst="rect">
            <a:avLst/>
          </a:prstGeom>
          <a:noFill/>
          <a:ln>
            <a:noFill/>
          </a:ln>
        </p:spPr>
      </p:pic>
      <p:pic>
        <p:nvPicPr>
          <p:cNvPr id="382" name="Google Shape;382;p31"/>
          <p:cNvPicPr preferRelativeResize="0"/>
          <p:nvPr/>
        </p:nvPicPr>
        <p:blipFill rotWithShape="1">
          <a:blip r:embed="rId2">
            <a:alphaModFix/>
          </a:blip>
          <a:srcRect b="47660" l="8382" r="59408" t="26262"/>
          <a:stretch/>
        </p:blipFill>
        <p:spPr>
          <a:xfrm>
            <a:off x="7972601" y="3033048"/>
            <a:ext cx="201843" cy="163413"/>
          </a:xfrm>
          <a:prstGeom prst="rect">
            <a:avLst/>
          </a:prstGeom>
          <a:noFill/>
          <a:ln>
            <a:noFill/>
          </a:ln>
        </p:spPr>
      </p:pic>
      <p:pic>
        <p:nvPicPr>
          <p:cNvPr id="383" name="Google Shape;383;p31"/>
          <p:cNvPicPr preferRelativeResize="0"/>
          <p:nvPr/>
        </p:nvPicPr>
        <p:blipFill rotWithShape="1">
          <a:blip r:embed="rId2">
            <a:alphaModFix/>
          </a:blip>
          <a:srcRect b="47660" l="8382" r="59408" t="26262"/>
          <a:stretch/>
        </p:blipFill>
        <p:spPr>
          <a:xfrm>
            <a:off x="4521457" y="445923"/>
            <a:ext cx="201843" cy="163413"/>
          </a:xfrm>
          <a:prstGeom prst="rect">
            <a:avLst/>
          </a:prstGeom>
          <a:noFill/>
          <a:ln>
            <a:noFill/>
          </a:ln>
        </p:spPr>
      </p:pic>
      <p:pic>
        <p:nvPicPr>
          <p:cNvPr id="384" name="Google Shape;384;p31"/>
          <p:cNvPicPr preferRelativeResize="0"/>
          <p:nvPr/>
        </p:nvPicPr>
        <p:blipFill rotWithShape="1">
          <a:blip r:embed="rId3">
            <a:alphaModFix/>
          </a:blip>
          <a:srcRect b="0" l="6521" r="6520" t="0"/>
          <a:stretch/>
        </p:blipFill>
        <p:spPr>
          <a:xfrm>
            <a:off x="7284429" y="4399798"/>
            <a:ext cx="201844" cy="163413"/>
          </a:xfrm>
          <a:prstGeom prst="rect">
            <a:avLst/>
          </a:prstGeom>
          <a:noFill/>
          <a:ln>
            <a:noFill/>
          </a:ln>
        </p:spPr>
      </p:pic>
      <p:pic>
        <p:nvPicPr>
          <p:cNvPr id="385" name="Google Shape;385;p31"/>
          <p:cNvPicPr preferRelativeResize="0"/>
          <p:nvPr/>
        </p:nvPicPr>
        <p:blipFill rotWithShape="1">
          <a:blip r:embed="rId3">
            <a:alphaModFix/>
          </a:blip>
          <a:srcRect b="0" l="6521" r="6520" t="0"/>
          <a:stretch/>
        </p:blipFill>
        <p:spPr>
          <a:xfrm>
            <a:off x="3555079" y="1833673"/>
            <a:ext cx="201844" cy="163413"/>
          </a:xfrm>
          <a:prstGeom prst="rect">
            <a:avLst/>
          </a:prstGeom>
          <a:noFill/>
          <a:ln>
            <a:noFill/>
          </a:ln>
        </p:spPr>
      </p:pic>
      <p:pic>
        <p:nvPicPr>
          <p:cNvPr id="386" name="Google Shape;386;p31"/>
          <p:cNvPicPr preferRelativeResize="0"/>
          <p:nvPr/>
        </p:nvPicPr>
        <p:blipFill rotWithShape="1">
          <a:blip r:embed="rId4">
            <a:alphaModFix/>
          </a:blip>
          <a:srcRect b="0" l="6521" r="6520" t="0"/>
          <a:stretch/>
        </p:blipFill>
        <p:spPr>
          <a:xfrm>
            <a:off x="3171717" y="4206373"/>
            <a:ext cx="201844" cy="163413"/>
          </a:xfrm>
          <a:prstGeom prst="rect">
            <a:avLst/>
          </a:prstGeom>
          <a:noFill/>
          <a:ln>
            <a:noFill/>
          </a:ln>
        </p:spPr>
      </p:pic>
      <p:pic>
        <p:nvPicPr>
          <p:cNvPr id="387" name="Google Shape;387;p31"/>
          <p:cNvPicPr preferRelativeResize="0"/>
          <p:nvPr/>
        </p:nvPicPr>
        <p:blipFill rotWithShape="1">
          <a:blip r:embed="rId4">
            <a:alphaModFix/>
          </a:blip>
          <a:srcRect b="0" l="6521" r="6520" t="0"/>
          <a:stretch/>
        </p:blipFill>
        <p:spPr>
          <a:xfrm>
            <a:off x="6834679" y="504998"/>
            <a:ext cx="201844" cy="163413"/>
          </a:xfrm>
          <a:prstGeom prst="rect">
            <a:avLst/>
          </a:prstGeom>
          <a:noFill/>
          <a:ln>
            <a:noFill/>
          </a:ln>
        </p:spPr>
      </p:pic>
      <p:pic>
        <p:nvPicPr>
          <p:cNvPr id="388" name="Google Shape;388;p31"/>
          <p:cNvPicPr preferRelativeResize="0"/>
          <p:nvPr/>
        </p:nvPicPr>
        <p:blipFill rotWithShape="1">
          <a:blip r:embed="rId3">
            <a:alphaModFix/>
          </a:blip>
          <a:srcRect b="0" l="6521" r="6520" t="0"/>
          <a:stretch/>
        </p:blipFill>
        <p:spPr>
          <a:xfrm>
            <a:off x="1392254" y="3161673"/>
            <a:ext cx="201844" cy="163413"/>
          </a:xfrm>
          <a:prstGeom prst="rect">
            <a:avLst/>
          </a:prstGeom>
          <a:noFill/>
          <a:ln>
            <a:noFill/>
          </a:ln>
        </p:spPr>
      </p:pic>
      <p:grpSp>
        <p:nvGrpSpPr>
          <p:cNvPr id="389" name="Google Shape;389;p31"/>
          <p:cNvGrpSpPr/>
          <p:nvPr/>
        </p:nvGrpSpPr>
        <p:grpSpPr>
          <a:xfrm>
            <a:off x="7517552" y="1728897"/>
            <a:ext cx="139297" cy="110523"/>
            <a:chOff x="2601950" y="1974675"/>
            <a:chExt cx="2474200" cy="1963100"/>
          </a:xfrm>
        </p:grpSpPr>
        <p:sp>
          <p:nvSpPr>
            <p:cNvPr id="390" name="Google Shape;390;p31"/>
            <p:cNvSpPr/>
            <p:nvPr/>
          </p:nvSpPr>
          <p:spPr>
            <a:xfrm>
              <a:off x="2601950" y="1974675"/>
              <a:ext cx="621475" cy="621475"/>
            </a:xfrm>
            <a:custGeom>
              <a:rect b="b" l="l" r="r" t="t"/>
              <a:pathLst>
                <a:path extrusionOk="0" h="24859" w="24859">
                  <a:moveTo>
                    <a:pt x="0" y="1"/>
                  </a:moveTo>
                  <a:lnTo>
                    <a:pt x="0" y="24859"/>
                  </a:lnTo>
                  <a:lnTo>
                    <a:pt x="24858" y="24859"/>
                  </a:lnTo>
                  <a:lnTo>
                    <a:pt x="248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391" name="Google Shape;391;p31"/>
            <p:cNvSpPr/>
            <p:nvPr/>
          </p:nvSpPr>
          <p:spPr>
            <a:xfrm>
              <a:off x="4454675" y="1974675"/>
              <a:ext cx="621475" cy="621475"/>
            </a:xfrm>
            <a:custGeom>
              <a:rect b="b" l="l" r="r" t="t"/>
              <a:pathLst>
                <a:path extrusionOk="0" h="24859" w="24859">
                  <a:moveTo>
                    <a:pt x="0" y="1"/>
                  </a:moveTo>
                  <a:lnTo>
                    <a:pt x="0" y="24859"/>
                  </a:lnTo>
                  <a:lnTo>
                    <a:pt x="24858" y="24859"/>
                  </a:lnTo>
                  <a:lnTo>
                    <a:pt x="248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392" name="Google Shape;392;p31"/>
            <p:cNvSpPr/>
            <p:nvPr/>
          </p:nvSpPr>
          <p:spPr>
            <a:xfrm>
              <a:off x="2601950" y="2903950"/>
              <a:ext cx="621475" cy="621475"/>
            </a:xfrm>
            <a:custGeom>
              <a:rect b="b" l="l" r="r" t="t"/>
              <a:pathLst>
                <a:path extrusionOk="0" h="24859" w="24859">
                  <a:moveTo>
                    <a:pt x="0" y="1"/>
                  </a:moveTo>
                  <a:lnTo>
                    <a:pt x="0" y="24858"/>
                  </a:lnTo>
                  <a:lnTo>
                    <a:pt x="24858" y="24858"/>
                  </a:lnTo>
                  <a:lnTo>
                    <a:pt x="248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393" name="Google Shape;393;p31"/>
            <p:cNvSpPr/>
            <p:nvPr/>
          </p:nvSpPr>
          <p:spPr>
            <a:xfrm>
              <a:off x="2811025" y="3107225"/>
              <a:ext cx="615675" cy="615675"/>
            </a:xfrm>
            <a:custGeom>
              <a:rect b="b" l="l" r="r" t="t"/>
              <a:pathLst>
                <a:path extrusionOk="0" h="24627" w="24627">
                  <a:moveTo>
                    <a:pt x="1" y="1"/>
                  </a:moveTo>
                  <a:lnTo>
                    <a:pt x="1" y="24626"/>
                  </a:lnTo>
                  <a:lnTo>
                    <a:pt x="24626" y="24626"/>
                  </a:lnTo>
                  <a:lnTo>
                    <a:pt x="2462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394" name="Google Shape;394;p31"/>
            <p:cNvSpPr/>
            <p:nvPr/>
          </p:nvSpPr>
          <p:spPr>
            <a:xfrm>
              <a:off x="3008500" y="3316325"/>
              <a:ext cx="1759825" cy="621450"/>
            </a:xfrm>
            <a:custGeom>
              <a:rect b="b" l="l" r="r" t="t"/>
              <a:pathLst>
                <a:path extrusionOk="0" h="24858" w="70393">
                  <a:moveTo>
                    <a:pt x="0" y="0"/>
                  </a:moveTo>
                  <a:lnTo>
                    <a:pt x="0" y="24858"/>
                  </a:lnTo>
                  <a:lnTo>
                    <a:pt x="70392" y="24858"/>
                  </a:lnTo>
                  <a:lnTo>
                    <a:pt x="7039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395" name="Google Shape;395;p31"/>
            <p:cNvSpPr/>
            <p:nvPr/>
          </p:nvSpPr>
          <p:spPr>
            <a:xfrm>
              <a:off x="4251400" y="3107225"/>
              <a:ext cx="615650" cy="615675"/>
            </a:xfrm>
            <a:custGeom>
              <a:rect b="b" l="l" r="r" t="t"/>
              <a:pathLst>
                <a:path extrusionOk="0" h="24627" w="24626">
                  <a:moveTo>
                    <a:pt x="0" y="1"/>
                  </a:moveTo>
                  <a:lnTo>
                    <a:pt x="0" y="24626"/>
                  </a:lnTo>
                  <a:lnTo>
                    <a:pt x="24626" y="24626"/>
                  </a:lnTo>
                  <a:lnTo>
                    <a:pt x="2462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396" name="Google Shape;396;p31"/>
            <p:cNvSpPr/>
            <p:nvPr/>
          </p:nvSpPr>
          <p:spPr>
            <a:xfrm>
              <a:off x="4454675" y="2903950"/>
              <a:ext cx="621475" cy="621475"/>
            </a:xfrm>
            <a:custGeom>
              <a:rect b="b" l="l" r="r" t="t"/>
              <a:pathLst>
                <a:path extrusionOk="0" h="24859" w="24859">
                  <a:moveTo>
                    <a:pt x="0" y="1"/>
                  </a:moveTo>
                  <a:lnTo>
                    <a:pt x="0" y="24858"/>
                  </a:lnTo>
                  <a:lnTo>
                    <a:pt x="24858" y="24858"/>
                  </a:lnTo>
                  <a:lnTo>
                    <a:pt x="248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Space Grotesk"/>
                <a:ea typeface="Space Grotesk"/>
                <a:cs typeface="Space Grotesk"/>
                <a:sym typeface="Space Grotesk"/>
              </a:endParaRPr>
            </a:p>
          </p:txBody>
        </p:sp>
      </p:grpSp>
    </p:spTree>
  </p:cSld>
  <p:clrMapOvr>
    <a:masterClrMapping/>
  </p:clrMapOvr>
  <p:extLst>
    <p:ext uri="{DCECCB84-F9BA-43D5-87BE-67443E8EF086}">
      <p15:sldGuideLst>
        <p15:guide id="1" pos="468">
          <p15:clr>
            <a:srgbClr val="E46962"/>
          </p15:clr>
        </p15:guide>
        <p15:guide id="2" pos="5601">
          <p15:clr>
            <a:srgbClr val="E46962"/>
          </p15:clr>
        </p15:guide>
        <p15:guide id="3" orient="horz" pos="468">
          <p15:clr>
            <a:srgbClr val="E46962"/>
          </p15:clr>
        </p15:guide>
        <p15:guide id="4" orient="horz" pos="3081">
          <p15:clr>
            <a:srgbClr val="E46962"/>
          </p15:clr>
        </p15:guide>
        <p15:guide id="5" orient="horz" pos="2772">
          <p15:clr>
            <a:srgbClr val="E46962"/>
          </p15:clr>
        </p15:guide>
        <p15:guide id="6" orient="horz" pos="159">
          <p15:clr>
            <a:srgbClr val="E46962"/>
          </p15:clr>
        </p15:guide>
        <p15:guide id="7" pos="5292">
          <p15:clr>
            <a:srgbClr val="E46962"/>
          </p15:clr>
        </p15:guide>
        <p15:guide id="8" pos="159">
          <p15:clr>
            <a:srgbClr val="E46962"/>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97" name="Shape 397"/>
        <p:cNvGrpSpPr/>
        <p:nvPr/>
      </p:nvGrpSpPr>
      <p:grpSpPr>
        <a:xfrm>
          <a:off x="0" y="0"/>
          <a:ext cx="0" cy="0"/>
          <a:chOff x="0" y="0"/>
          <a:chExt cx="0" cy="0"/>
        </a:xfrm>
      </p:grpSpPr>
      <p:sp>
        <p:nvSpPr>
          <p:cNvPr id="398" name="Google Shape;398;p3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99" name="Google Shape;399;p3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400" name="Shape 400"/>
        <p:cNvGrpSpPr/>
        <p:nvPr/>
      </p:nvGrpSpPr>
      <p:grpSpPr>
        <a:xfrm>
          <a:off x="0" y="0"/>
          <a:ext cx="0" cy="0"/>
          <a:chOff x="0" y="0"/>
          <a:chExt cx="0" cy="0"/>
        </a:xfrm>
      </p:grpSpPr>
      <p:sp>
        <p:nvSpPr>
          <p:cNvPr id="401" name="Google Shape;401;p3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402" name="Shape 402"/>
        <p:cNvGrpSpPr/>
        <p:nvPr/>
      </p:nvGrpSpPr>
      <p:grpSpPr>
        <a:xfrm>
          <a:off x="0" y="0"/>
          <a:ext cx="0" cy="0"/>
          <a:chOff x="0" y="0"/>
          <a:chExt cx="0" cy="0"/>
        </a:xfrm>
      </p:grpSpPr>
      <p:sp>
        <p:nvSpPr>
          <p:cNvPr id="403" name="Google Shape;403;p3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4" name="Google Shape;404;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405" name="Shape 405"/>
        <p:cNvGrpSpPr/>
        <p:nvPr/>
      </p:nvGrpSpPr>
      <p:grpSpPr>
        <a:xfrm>
          <a:off x="0" y="0"/>
          <a:ext cx="0" cy="0"/>
          <a:chOff x="0" y="0"/>
          <a:chExt cx="0" cy="0"/>
        </a:xfrm>
      </p:grpSpPr>
      <p:sp>
        <p:nvSpPr>
          <p:cNvPr id="406" name="Google Shape;406;p3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7" name="Google Shape;407;p3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08" name="Google Shape;408;p3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09" name="Shape 409"/>
        <p:cNvGrpSpPr/>
        <p:nvPr/>
      </p:nvGrpSpPr>
      <p:grpSpPr>
        <a:xfrm>
          <a:off x="0" y="0"/>
          <a:ext cx="0" cy="0"/>
          <a:chOff x="0" y="0"/>
          <a:chExt cx="0" cy="0"/>
        </a:xfrm>
      </p:grpSpPr>
      <p:sp>
        <p:nvSpPr>
          <p:cNvPr id="410" name="Google Shape;410;p3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411" name="Shape 411"/>
        <p:cNvGrpSpPr/>
        <p:nvPr/>
      </p:nvGrpSpPr>
      <p:grpSpPr>
        <a:xfrm>
          <a:off x="0" y="0"/>
          <a:ext cx="0" cy="0"/>
          <a:chOff x="0" y="0"/>
          <a:chExt cx="0" cy="0"/>
        </a:xfrm>
      </p:grpSpPr>
      <p:sp>
        <p:nvSpPr>
          <p:cNvPr id="412" name="Google Shape;412;p3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13" name="Google Shape;413;p3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14" name="Shape 414"/>
        <p:cNvGrpSpPr/>
        <p:nvPr/>
      </p:nvGrpSpPr>
      <p:grpSpPr>
        <a:xfrm>
          <a:off x="0" y="0"/>
          <a:ext cx="0" cy="0"/>
          <a:chOff x="0" y="0"/>
          <a:chExt cx="0" cy="0"/>
        </a:xfrm>
      </p:grpSpPr>
      <p:sp>
        <p:nvSpPr>
          <p:cNvPr id="415" name="Google Shape;415;p3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416" name="Shape 416"/>
        <p:cNvGrpSpPr/>
        <p:nvPr/>
      </p:nvGrpSpPr>
      <p:grpSpPr>
        <a:xfrm>
          <a:off x="0" y="0"/>
          <a:ext cx="0" cy="0"/>
          <a:chOff x="0" y="0"/>
          <a:chExt cx="0" cy="0"/>
        </a:xfrm>
      </p:grpSpPr>
      <p:sp>
        <p:nvSpPr>
          <p:cNvPr id="417" name="Google Shape;417;p3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18" name="Google Shape;418;p3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9" name="Google Shape;419;p3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420" name="Shape 420"/>
        <p:cNvGrpSpPr/>
        <p:nvPr/>
      </p:nvGrpSpPr>
      <p:grpSpPr>
        <a:xfrm>
          <a:off x="0" y="0"/>
          <a:ext cx="0" cy="0"/>
          <a:chOff x="0" y="0"/>
          <a:chExt cx="0" cy="0"/>
        </a:xfrm>
      </p:grpSpPr>
      <p:sp>
        <p:nvSpPr>
          <p:cNvPr id="421" name="Google Shape;421;p4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422" name="Shape 422"/>
        <p:cNvGrpSpPr/>
        <p:nvPr/>
      </p:nvGrpSpPr>
      <p:grpSpPr>
        <a:xfrm>
          <a:off x="0" y="0"/>
          <a:ext cx="0" cy="0"/>
          <a:chOff x="0" y="0"/>
          <a:chExt cx="0" cy="0"/>
        </a:xfrm>
      </p:grpSpPr>
      <p:sp>
        <p:nvSpPr>
          <p:cNvPr id="423" name="Google Shape;423;p4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24" name="Google Shape;424;p4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25" name="Shape 425"/>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426" name="Shape 426"/>
        <p:cNvGrpSpPr/>
        <p:nvPr/>
      </p:nvGrpSpPr>
      <p:grpSpPr>
        <a:xfrm>
          <a:off x="0" y="0"/>
          <a:ext cx="0" cy="0"/>
          <a:chOff x="0" y="0"/>
          <a:chExt cx="0" cy="0"/>
        </a:xfrm>
      </p:grpSpPr>
      <p:sp>
        <p:nvSpPr>
          <p:cNvPr id="427" name="Google Shape;427;p43"/>
          <p:cNvSpPr txBox="1"/>
          <p:nvPr>
            <p:ph type="title"/>
          </p:nvPr>
        </p:nvSpPr>
        <p:spPr>
          <a:xfrm>
            <a:off x="677325" y="1832775"/>
            <a:ext cx="3217200" cy="14841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8" name="Google Shape;428;p43"/>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29" name="Google Shape;429;p43"/>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30" name="Google Shape;430;p43"/>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31" name="Google Shape;431;p43"/>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32" name="Google Shape;432;p43"/>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33" name="Google Shape;433;p43"/>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434" name="Shape 434"/>
        <p:cNvGrpSpPr/>
        <p:nvPr/>
      </p:nvGrpSpPr>
      <p:grpSpPr>
        <a:xfrm>
          <a:off x="0" y="0"/>
          <a:ext cx="0" cy="0"/>
          <a:chOff x="0" y="0"/>
          <a:chExt cx="0" cy="0"/>
        </a:xfrm>
      </p:grpSpPr>
      <p:sp>
        <p:nvSpPr>
          <p:cNvPr id="435" name="Google Shape;435;p4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36" name="Google Shape;436;p44"/>
          <p:cNvSpPr txBox="1"/>
          <p:nvPr>
            <p:ph idx="1" type="body"/>
          </p:nvPr>
        </p:nvSpPr>
        <p:spPr>
          <a:xfrm>
            <a:off x="311700" y="1152475"/>
            <a:ext cx="4473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37" name="Google Shape;437;p44"/>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438" name="Shape 438"/>
        <p:cNvGrpSpPr/>
        <p:nvPr/>
      </p:nvGrpSpPr>
      <p:grpSpPr>
        <a:xfrm>
          <a:off x="0" y="0"/>
          <a:ext cx="0" cy="0"/>
          <a:chOff x="0" y="0"/>
          <a:chExt cx="0" cy="0"/>
        </a:xfrm>
      </p:grpSpPr>
      <p:sp>
        <p:nvSpPr>
          <p:cNvPr id="439" name="Google Shape;439;p45"/>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40" name="Google Shape;440;p45"/>
          <p:cNvSpPr txBox="1"/>
          <p:nvPr>
            <p:ph idx="1" type="body"/>
          </p:nvPr>
        </p:nvSpPr>
        <p:spPr>
          <a:xfrm>
            <a:off x="483150" y="2237788"/>
            <a:ext cx="3619800" cy="2373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41" name="Google Shape;441;p45"/>
          <p:cNvSpPr txBox="1"/>
          <p:nvPr>
            <p:ph idx="2" type="body"/>
          </p:nvPr>
        </p:nvSpPr>
        <p:spPr>
          <a:xfrm>
            <a:off x="5048000" y="2237788"/>
            <a:ext cx="3619800" cy="2373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42" name="Google Shape;442;p45"/>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43" name="Google Shape;443;p45"/>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444" name="Shape 444"/>
        <p:cNvGrpSpPr/>
        <p:nvPr/>
      </p:nvGrpSpPr>
      <p:grpSpPr>
        <a:xfrm>
          <a:off x="0" y="0"/>
          <a:ext cx="0" cy="0"/>
          <a:chOff x="0" y="0"/>
          <a:chExt cx="0" cy="0"/>
        </a:xfrm>
      </p:grpSpPr>
      <p:sp>
        <p:nvSpPr>
          <p:cNvPr id="445" name="Google Shape;445;p46"/>
          <p:cNvSpPr txBox="1"/>
          <p:nvPr>
            <p:ph idx="1" type="body"/>
          </p:nvPr>
        </p:nvSpPr>
        <p:spPr>
          <a:xfrm>
            <a:off x="483175" y="2417500"/>
            <a:ext cx="2455500" cy="2373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46" name="Google Shape;446;p46"/>
          <p:cNvSpPr txBox="1"/>
          <p:nvPr>
            <p:ph idx="2" type="body"/>
          </p:nvPr>
        </p:nvSpPr>
        <p:spPr>
          <a:xfrm>
            <a:off x="3347725" y="2417500"/>
            <a:ext cx="2455500" cy="2373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47" name="Google Shape;447;p46"/>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48" name="Google Shape;448;p46"/>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49" name="Google Shape;449;p46"/>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50" name="Google Shape;450;p46"/>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51" name="Google Shape;451;p46"/>
          <p:cNvSpPr txBox="1"/>
          <p:nvPr>
            <p:ph idx="6" type="body"/>
          </p:nvPr>
        </p:nvSpPr>
        <p:spPr>
          <a:xfrm>
            <a:off x="6212275" y="2417500"/>
            <a:ext cx="2455500" cy="2373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52" name="Shape 452"/>
        <p:cNvGrpSpPr/>
        <p:nvPr/>
      </p:nvGrpSpPr>
      <p:grpSpPr>
        <a:xfrm>
          <a:off x="0" y="0"/>
          <a:ext cx="0" cy="0"/>
          <a:chOff x="0" y="0"/>
          <a:chExt cx="0" cy="0"/>
        </a:xfrm>
      </p:grpSpPr>
      <p:sp>
        <p:nvSpPr>
          <p:cNvPr id="453" name="Google Shape;453;p47"/>
          <p:cNvSpPr txBox="1"/>
          <p:nvPr>
            <p:ph idx="1" type="body"/>
          </p:nvPr>
        </p:nvSpPr>
        <p:spPr>
          <a:xfrm>
            <a:off x="366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54" name="Google Shape;454;p47"/>
          <p:cNvSpPr txBox="1"/>
          <p:nvPr>
            <p:ph idx="2" type="body"/>
          </p:nvPr>
        </p:nvSpPr>
        <p:spPr>
          <a:xfrm>
            <a:off x="4938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55" name="Google Shape;455;p47"/>
          <p:cNvSpPr txBox="1"/>
          <p:nvPr>
            <p:ph idx="3" type="body"/>
          </p:nvPr>
        </p:nvSpPr>
        <p:spPr>
          <a:xfrm>
            <a:off x="366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56" name="Google Shape;456;p47"/>
          <p:cNvSpPr txBox="1"/>
          <p:nvPr>
            <p:ph idx="4" type="body"/>
          </p:nvPr>
        </p:nvSpPr>
        <p:spPr>
          <a:xfrm>
            <a:off x="4938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57" name="Google Shape;457;p47"/>
          <p:cNvSpPr txBox="1"/>
          <p:nvPr>
            <p:ph type="title"/>
          </p:nvPr>
        </p:nvSpPr>
        <p:spPr>
          <a:xfrm>
            <a:off x="366750"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58" name="Google Shape;458;p47"/>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59" name="Google Shape;459;p47"/>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60" name="Google Shape;460;p47"/>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461" name="Google Shape;461;p47"/>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62" name="Shape 462"/>
        <p:cNvGrpSpPr/>
        <p:nvPr/>
      </p:nvGrpSpPr>
      <p:grpSpPr>
        <a:xfrm>
          <a:off x="0" y="0"/>
          <a:ext cx="0" cy="0"/>
          <a:chOff x="0" y="0"/>
          <a:chExt cx="0" cy="0"/>
        </a:xfrm>
      </p:grpSpPr>
      <p:sp>
        <p:nvSpPr>
          <p:cNvPr id="463" name="Google Shape;463;p4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64" name="Google Shape;464;p48"/>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65" name="Shape 465"/>
        <p:cNvGrpSpPr/>
        <p:nvPr/>
      </p:nvGrpSpPr>
      <p:grpSpPr>
        <a:xfrm>
          <a:off x="0" y="0"/>
          <a:ext cx="0" cy="0"/>
          <a:chOff x="0" y="0"/>
          <a:chExt cx="0" cy="0"/>
        </a:xfrm>
      </p:grpSpPr>
      <p:sp>
        <p:nvSpPr>
          <p:cNvPr id="466" name="Google Shape;466;p49"/>
          <p:cNvSpPr txBox="1"/>
          <p:nvPr>
            <p:ph idx="1" type="body"/>
          </p:nvPr>
        </p:nvSpPr>
        <p:spPr>
          <a:xfrm>
            <a:off x="311700"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67" name="Google Shape;467;p49"/>
          <p:cNvSpPr/>
          <p:nvPr>
            <p:ph idx="2" type="pic"/>
          </p:nvPr>
        </p:nvSpPr>
        <p:spPr>
          <a:xfrm>
            <a:off x="4804825" y="1133300"/>
            <a:ext cx="4027500" cy="2392800"/>
          </a:xfrm>
          <a:prstGeom prst="rect">
            <a:avLst/>
          </a:prstGeom>
          <a:noFill/>
          <a:ln>
            <a:noFill/>
          </a:ln>
        </p:spPr>
      </p:sp>
      <p:sp>
        <p:nvSpPr>
          <p:cNvPr id="468" name="Google Shape;468;p49"/>
          <p:cNvSpPr/>
          <p:nvPr>
            <p:ph idx="3" type="pic"/>
          </p:nvPr>
        </p:nvSpPr>
        <p:spPr>
          <a:xfrm>
            <a:off x="311725" y="1133300"/>
            <a:ext cx="4027500" cy="2392800"/>
          </a:xfrm>
          <a:prstGeom prst="rect">
            <a:avLst/>
          </a:prstGeom>
          <a:noFill/>
          <a:ln>
            <a:noFill/>
          </a:ln>
        </p:spPr>
      </p:sp>
      <p:sp>
        <p:nvSpPr>
          <p:cNvPr id="469" name="Google Shape;469;p49"/>
          <p:cNvSpPr txBox="1"/>
          <p:nvPr>
            <p:ph idx="4" type="body"/>
          </p:nvPr>
        </p:nvSpPr>
        <p:spPr>
          <a:xfrm>
            <a:off x="4804825"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0" name="Google Shape;470;p4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1" name="Google Shape;471;p49"/>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472" name="Google Shape;472;p49"/>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73" name="Shape 473"/>
        <p:cNvGrpSpPr/>
        <p:nvPr/>
      </p:nvGrpSpPr>
      <p:grpSpPr>
        <a:xfrm>
          <a:off x="0" y="0"/>
          <a:ext cx="0" cy="0"/>
          <a:chOff x="0" y="0"/>
          <a:chExt cx="0" cy="0"/>
        </a:xfrm>
      </p:grpSpPr>
      <p:sp>
        <p:nvSpPr>
          <p:cNvPr id="474" name="Google Shape;474;p50"/>
          <p:cNvSpPr txBox="1"/>
          <p:nvPr>
            <p:ph idx="1" type="body"/>
          </p:nvPr>
        </p:nvSpPr>
        <p:spPr>
          <a:xfrm>
            <a:off x="31170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5" name="Google Shape;475;p50"/>
          <p:cNvSpPr/>
          <p:nvPr>
            <p:ph idx="2" type="pic"/>
          </p:nvPr>
        </p:nvSpPr>
        <p:spPr>
          <a:xfrm>
            <a:off x="6205225" y="1128325"/>
            <a:ext cx="2627100" cy="2273100"/>
          </a:xfrm>
          <a:prstGeom prst="rect">
            <a:avLst/>
          </a:prstGeom>
          <a:noFill/>
          <a:ln>
            <a:noFill/>
          </a:ln>
        </p:spPr>
      </p:sp>
      <p:sp>
        <p:nvSpPr>
          <p:cNvPr id="476" name="Google Shape;476;p50"/>
          <p:cNvSpPr/>
          <p:nvPr>
            <p:ph idx="3" type="pic"/>
          </p:nvPr>
        </p:nvSpPr>
        <p:spPr>
          <a:xfrm>
            <a:off x="311725" y="1128325"/>
            <a:ext cx="2627100" cy="2273100"/>
          </a:xfrm>
          <a:prstGeom prst="rect">
            <a:avLst/>
          </a:prstGeom>
          <a:noFill/>
          <a:ln>
            <a:noFill/>
          </a:ln>
        </p:spPr>
      </p:sp>
      <p:sp>
        <p:nvSpPr>
          <p:cNvPr id="477" name="Google Shape;477;p50"/>
          <p:cNvSpPr txBox="1"/>
          <p:nvPr>
            <p:ph idx="4" type="body"/>
          </p:nvPr>
        </p:nvSpPr>
        <p:spPr>
          <a:xfrm>
            <a:off x="6205225"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8" name="Google Shape;478;p50"/>
          <p:cNvSpPr/>
          <p:nvPr>
            <p:ph idx="5" type="pic"/>
          </p:nvPr>
        </p:nvSpPr>
        <p:spPr>
          <a:xfrm>
            <a:off x="3255250" y="1128325"/>
            <a:ext cx="2627100" cy="2273100"/>
          </a:xfrm>
          <a:prstGeom prst="rect">
            <a:avLst/>
          </a:prstGeom>
          <a:noFill/>
          <a:ln>
            <a:noFill/>
          </a:ln>
        </p:spPr>
      </p:sp>
      <p:sp>
        <p:nvSpPr>
          <p:cNvPr id="479" name="Google Shape;479;p50"/>
          <p:cNvSpPr txBox="1"/>
          <p:nvPr>
            <p:ph idx="6" type="body"/>
          </p:nvPr>
        </p:nvSpPr>
        <p:spPr>
          <a:xfrm>
            <a:off x="325525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80" name="Google Shape;480;p5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81" name="Google Shape;481;p50"/>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482" name="Google Shape;482;p50"/>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483" name="Google Shape;483;p50"/>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84" name="Shape 484"/>
        <p:cNvGrpSpPr/>
        <p:nvPr/>
      </p:nvGrpSpPr>
      <p:grpSpPr>
        <a:xfrm>
          <a:off x="0" y="0"/>
          <a:ext cx="0" cy="0"/>
          <a:chOff x="0" y="0"/>
          <a:chExt cx="0" cy="0"/>
        </a:xfrm>
      </p:grpSpPr>
      <p:sp>
        <p:nvSpPr>
          <p:cNvPr id="485" name="Google Shape;485;p51"/>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86" name="Shape 486"/>
        <p:cNvGrpSpPr/>
        <p:nvPr/>
      </p:nvGrpSpPr>
      <p:grpSpPr>
        <a:xfrm>
          <a:off x="0" y="0"/>
          <a:ext cx="0" cy="0"/>
          <a:chOff x="0" y="0"/>
          <a:chExt cx="0" cy="0"/>
        </a:xfrm>
      </p:grpSpPr>
      <p:sp>
        <p:nvSpPr>
          <p:cNvPr id="487" name="Google Shape;487;p52"/>
          <p:cNvSpPr/>
          <p:nvPr>
            <p:ph idx="2" type="pic"/>
          </p:nvPr>
        </p:nvSpPr>
        <p:spPr>
          <a:xfrm>
            <a:off x="3389600" y="118913"/>
            <a:ext cx="1643700" cy="1535100"/>
          </a:xfrm>
          <a:prstGeom prst="rect">
            <a:avLst/>
          </a:prstGeom>
          <a:noFill/>
          <a:ln>
            <a:noFill/>
          </a:ln>
        </p:spPr>
      </p:sp>
      <p:sp>
        <p:nvSpPr>
          <p:cNvPr id="488" name="Google Shape;488;p52"/>
          <p:cNvSpPr/>
          <p:nvPr>
            <p:ph idx="3" type="pic"/>
          </p:nvPr>
        </p:nvSpPr>
        <p:spPr>
          <a:xfrm>
            <a:off x="5195935" y="118913"/>
            <a:ext cx="1643700" cy="1535100"/>
          </a:xfrm>
          <a:prstGeom prst="rect">
            <a:avLst/>
          </a:prstGeom>
          <a:noFill/>
          <a:ln>
            <a:noFill/>
          </a:ln>
        </p:spPr>
      </p:sp>
      <p:sp>
        <p:nvSpPr>
          <p:cNvPr id="489" name="Google Shape;489;p52"/>
          <p:cNvSpPr/>
          <p:nvPr>
            <p:ph idx="4" type="pic"/>
          </p:nvPr>
        </p:nvSpPr>
        <p:spPr>
          <a:xfrm>
            <a:off x="7002270" y="118913"/>
            <a:ext cx="1643700" cy="1535100"/>
          </a:xfrm>
          <a:prstGeom prst="rect">
            <a:avLst/>
          </a:prstGeom>
          <a:noFill/>
          <a:ln>
            <a:noFill/>
          </a:ln>
        </p:spPr>
      </p:sp>
      <p:sp>
        <p:nvSpPr>
          <p:cNvPr id="490" name="Google Shape;490;p52"/>
          <p:cNvSpPr/>
          <p:nvPr>
            <p:ph idx="5" type="pic"/>
          </p:nvPr>
        </p:nvSpPr>
        <p:spPr>
          <a:xfrm>
            <a:off x="3389588" y="1804212"/>
            <a:ext cx="1643700" cy="1535100"/>
          </a:xfrm>
          <a:prstGeom prst="rect">
            <a:avLst/>
          </a:prstGeom>
          <a:noFill/>
          <a:ln>
            <a:noFill/>
          </a:ln>
        </p:spPr>
      </p:sp>
      <p:sp>
        <p:nvSpPr>
          <p:cNvPr id="491" name="Google Shape;491;p52"/>
          <p:cNvSpPr/>
          <p:nvPr>
            <p:ph idx="6" type="pic"/>
          </p:nvPr>
        </p:nvSpPr>
        <p:spPr>
          <a:xfrm>
            <a:off x="5195922" y="1804212"/>
            <a:ext cx="1643700" cy="1535100"/>
          </a:xfrm>
          <a:prstGeom prst="rect">
            <a:avLst/>
          </a:prstGeom>
          <a:noFill/>
          <a:ln>
            <a:noFill/>
          </a:ln>
        </p:spPr>
      </p:sp>
      <p:sp>
        <p:nvSpPr>
          <p:cNvPr id="492" name="Google Shape;492;p52"/>
          <p:cNvSpPr/>
          <p:nvPr>
            <p:ph idx="7" type="pic"/>
          </p:nvPr>
        </p:nvSpPr>
        <p:spPr>
          <a:xfrm>
            <a:off x="7002257" y="1804212"/>
            <a:ext cx="1643700" cy="1535100"/>
          </a:xfrm>
          <a:prstGeom prst="rect">
            <a:avLst/>
          </a:prstGeom>
          <a:noFill/>
          <a:ln>
            <a:noFill/>
          </a:ln>
        </p:spPr>
      </p:sp>
      <p:sp>
        <p:nvSpPr>
          <p:cNvPr id="493" name="Google Shape;493;p52"/>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94" name="Google Shape;494;p52"/>
          <p:cNvSpPr/>
          <p:nvPr>
            <p:ph idx="8" type="pic"/>
          </p:nvPr>
        </p:nvSpPr>
        <p:spPr>
          <a:xfrm>
            <a:off x="3389588" y="3489487"/>
            <a:ext cx="1643700" cy="1535100"/>
          </a:xfrm>
          <a:prstGeom prst="rect">
            <a:avLst/>
          </a:prstGeom>
          <a:noFill/>
          <a:ln>
            <a:noFill/>
          </a:ln>
        </p:spPr>
      </p:sp>
      <p:sp>
        <p:nvSpPr>
          <p:cNvPr id="495" name="Google Shape;495;p52"/>
          <p:cNvSpPr/>
          <p:nvPr>
            <p:ph idx="9" type="pic"/>
          </p:nvPr>
        </p:nvSpPr>
        <p:spPr>
          <a:xfrm>
            <a:off x="5195922" y="3489487"/>
            <a:ext cx="1643700" cy="1535100"/>
          </a:xfrm>
          <a:prstGeom prst="rect">
            <a:avLst/>
          </a:prstGeom>
          <a:noFill/>
          <a:ln>
            <a:noFill/>
          </a:ln>
        </p:spPr>
      </p:sp>
      <p:sp>
        <p:nvSpPr>
          <p:cNvPr id="496" name="Google Shape;496;p52"/>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theme" Target="../theme/theme3.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0" name="Shape 50"/>
        <p:cNvGrpSpPr/>
        <p:nvPr/>
      </p:nvGrpSpPr>
      <p:grpSpPr>
        <a:xfrm>
          <a:off x="0" y="0"/>
          <a:ext cx="0" cy="0"/>
          <a:chOff x="0" y="0"/>
          <a:chExt cx="0" cy="0"/>
        </a:xfrm>
      </p:grpSpPr>
      <p:sp>
        <p:nvSpPr>
          <p:cNvPr id="51" name="Google Shape;51;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sz="1000">
                <a:solidFill>
                  <a:schemeClr val="dk2"/>
                </a:solidFill>
                <a:latin typeface="Space Grotesk"/>
                <a:ea typeface="Space Grotesk"/>
                <a:cs typeface="Space Grotesk"/>
                <a:sym typeface="Space Grotesk"/>
              </a:defRPr>
            </a:lvl1pPr>
            <a:lvl2pPr indent="0" lvl="1" marL="0" marR="0" rtl="0" algn="r">
              <a:lnSpc>
                <a:spcPct val="100000"/>
              </a:lnSpc>
              <a:spcBef>
                <a:spcPts val="0"/>
              </a:spcBef>
              <a:spcAft>
                <a:spcPts val="0"/>
              </a:spcAft>
              <a:buClr>
                <a:srgbClr val="000000"/>
              </a:buClr>
              <a:buSzPts val="1000"/>
              <a:buFont typeface="Arial"/>
              <a:buNone/>
              <a:defRPr sz="1000">
                <a:solidFill>
                  <a:schemeClr val="dk2"/>
                </a:solidFill>
                <a:latin typeface="Space Grotesk"/>
                <a:ea typeface="Space Grotesk"/>
                <a:cs typeface="Space Grotesk"/>
                <a:sym typeface="Space Grotesk"/>
              </a:defRPr>
            </a:lvl2pPr>
            <a:lvl3pPr indent="0" lvl="2" marL="0" marR="0" rtl="0" algn="r">
              <a:lnSpc>
                <a:spcPct val="100000"/>
              </a:lnSpc>
              <a:spcBef>
                <a:spcPts val="0"/>
              </a:spcBef>
              <a:spcAft>
                <a:spcPts val="0"/>
              </a:spcAft>
              <a:buClr>
                <a:srgbClr val="000000"/>
              </a:buClr>
              <a:buSzPts val="1000"/>
              <a:buFont typeface="Arial"/>
              <a:buNone/>
              <a:defRPr sz="1000">
                <a:solidFill>
                  <a:schemeClr val="dk2"/>
                </a:solidFill>
                <a:latin typeface="Space Grotesk"/>
                <a:ea typeface="Space Grotesk"/>
                <a:cs typeface="Space Grotesk"/>
                <a:sym typeface="Space Grotesk"/>
              </a:defRPr>
            </a:lvl3pPr>
            <a:lvl4pPr indent="0" lvl="3" marL="0" marR="0" rtl="0" algn="r">
              <a:lnSpc>
                <a:spcPct val="100000"/>
              </a:lnSpc>
              <a:spcBef>
                <a:spcPts val="0"/>
              </a:spcBef>
              <a:spcAft>
                <a:spcPts val="0"/>
              </a:spcAft>
              <a:buClr>
                <a:srgbClr val="000000"/>
              </a:buClr>
              <a:buSzPts val="1000"/>
              <a:buFont typeface="Arial"/>
              <a:buNone/>
              <a:defRPr sz="1000">
                <a:solidFill>
                  <a:schemeClr val="dk2"/>
                </a:solidFill>
                <a:latin typeface="Space Grotesk"/>
                <a:ea typeface="Space Grotesk"/>
                <a:cs typeface="Space Grotesk"/>
                <a:sym typeface="Space Grotesk"/>
              </a:defRPr>
            </a:lvl4pPr>
            <a:lvl5pPr indent="0" lvl="4" marL="0" marR="0" rtl="0" algn="r">
              <a:lnSpc>
                <a:spcPct val="100000"/>
              </a:lnSpc>
              <a:spcBef>
                <a:spcPts val="0"/>
              </a:spcBef>
              <a:spcAft>
                <a:spcPts val="0"/>
              </a:spcAft>
              <a:buClr>
                <a:srgbClr val="000000"/>
              </a:buClr>
              <a:buSzPts val="1000"/>
              <a:buFont typeface="Arial"/>
              <a:buNone/>
              <a:defRPr sz="1000">
                <a:solidFill>
                  <a:schemeClr val="dk2"/>
                </a:solidFill>
                <a:latin typeface="Space Grotesk"/>
                <a:ea typeface="Space Grotesk"/>
                <a:cs typeface="Space Grotesk"/>
                <a:sym typeface="Space Grotesk"/>
              </a:defRPr>
            </a:lvl5pPr>
            <a:lvl6pPr indent="0" lvl="5" marL="0" marR="0" rtl="0" algn="r">
              <a:lnSpc>
                <a:spcPct val="100000"/>
              </a:lnSpc>
              <a:spcBef>
                <a:spcPts val="0"/>
              </a:spcBef>
              <a:spcAft>
                <a:spcPts val="0"/>
              </a:spcAft>
              <a:buClr>
                <a:srgbClr val="000000"/>
              </a:buClr>
              <a:buSzPts val="1000"/>
              <a:buFont typeface="Arial"/>
              <a:buNone/>
              <a:defRPr sz="1000">
                <a:solidFill>
                  <a:schemeClr val="dk2"/>
                </a:solidFill>
                <a:latin typeface="Space Grotesk"/>
                <a:ea typeface="Space Grotesk"/>
                <a:cs typeface="Space Grotesk"/>
                <a:sym typeface="Space Grotesk"/>
              </a:defRPr>
            </a:lvl6pPr>
            <a:lvl7pPr indent="0" lvl="6" marL="0" marR="0" rtl="0" algn="r">
              <a:lnSpc>
                <a:spcPct val="100000"/>
              </a:lnSpc>
              <a:spcBef>
                <a:spcPts val="0"/>
              </a:spcBef>
              <a:spcAft>
                <a:spcPts val="0"/>
              </a:spcAft>
              <a:buClr>
                <a:srgbClr val="000000"/>
              </a:buClr>
              <a:buSzPts val="1000"/>
              <a:buFont typeface="Arial"/>
              <a:buNone/>
              <a:defRPr sz="1000">
                <a:solidFill>
                  <a:schemeClr val="dk2"/>
                </a:solidFill>
                <a:latin typeface="Space Grotesk"/>
                <a:ea typeface="Space Grotesk"/>
                <a:cs typeface="Space Grotesk"/>
                <a:sym typeface="Space Grotesk"/>
              </a:defRPr>
            </a:lvl7pPr>
            <a:lvl8pPr indent="0" lvl="7" marL="0" marR="0" rtl="0" algn="r">
              <a:lnSpc>
                <a:spcPct val="100000"/>
              </a:lnSpc>
              <a:spcBef>
                <a:spcPts val="0"/>
              </a:spcBef>
              <a:spcAft>
                <a:spcPts val="0"/>
              </a:spcAft>
              <a:buClr>
                <a:srgbClr val="000000"/>
              </a:buClr>
              <a:buSzPts val="1000"/>
              <a:buFont typeface="Arial"/>
              <a:buNone/>
              <a:defRPr sz="1000">
                <a:solidFill>
                  <a:schemeClr val="dk2"/>
                </a:solidFill>
                <a:latin typeface="Space Grotesk"/>
                <a:ea typeface="Space Grotesk"/>
                <a:cs typeface="Space Grotesk"/>
                <a:sym typeface="Space Grotesk"/>
              </a:defRPr>
            </a:lvl8pPr>
            <a:lvl9pPr indent="0" lvl="8" marL="0" marR="0" rtl="0" algn="r">
              <a:lnSpc>
                <a:spcPct val="100000"/>
              </a:lnSpc>
              <a:spcBef>
                <a:spcPts val="0"/>
              </a:spcBef>
              <a:spcAft>
                <a:spcPts val="0"/>
              </a:spcAft>
              <a:buClr>
                <a:srgbClr val="000000"/>
              </a:buClr>
              <a:buSzPts val="1000"/>
              <a:buFont typeface="Arial"/>
              <a:buNone/>
              <a:defRPr sz="1000">
                <a:solidFill>
                  <a:schemeClr val="dk2"/>
                </a:solidFill>
                <a:latin typeface="Space Grotesk"/>
                <a:ea typeface="Space Grotesk"/>
                <a:cs typeface="Space Grotesk"/>
                <a:sym typeface="Space Grotesk"/>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Space Grotesk"/>
              <a:buChar char="●"/>
              <a:defRPr sz="1800">
                <a:solidFill>
                  <a:schemeClr val="dk1"/>
                </a:solidFill>
                <a:latin typeface="Space Grotesk"/>
                <a:ea typeface="Space Grotesk"/>
                <a:cs typeface="Space Grotesk"/>
                <a:sym typeface="Space Grotesk"/>
              </a:defRPr>
            </a:lvl1pPr>
            <a:lvl2pPr indent="-317500" lvl="1" marL="914400">
              <a:lnSpc>
                <a:spcPct val="115000"/>
              </a:lnSpc>
              <a:spcBef>
                <a:spcPts val="0"/>
              </a:spcBef>
              <a:spcAft>
                <a:spcPts val="0"/>
              </a:spcAft>
              <a:buClr>
                <a:schemeClr val="dk1"/>
              </a:buClr>
              <a:buSzPts val="1400"/>
              <a:buFont typeface="Space Grotesk"/>
              <a:buChar char="○"/>
              <a:defRPr>
                <a:solidFill>
                  <a:schemeClr val="dk1"/>
                </a:solidFill>
                <a:latin typeface="Space Grotesk"/>
                <a:ea typeface="Space Grotesk"/>
                <a:cs typeface="Space Grotesk"/>
                <a:sym typeface="Space Grotesk"/>
              </a:defRPr>
            </a:lvl2pPr>
            <a:lvl3pPr indent="-317500" lvl="2" marL="1371600">
              <a:lnSpc>
                <a:spcPct val="115000"/>
              </a:lnSpc>
              <a:spcBef>
                <a:spcPts val="0"/>
              </a:spcBef>
              <a:spcAft>
                <a:spcPts val="0"/>
              </a:spcAft>
              <a:buClr>
                <a:schemeClr val="dk1"/>
              </a:buClr>
              <a:buSzPts val="1400"/>
              <a:buFont typeface="Space Grotesk"/>
              <a:buChar char="■"/>
              <a:defRPr>
                <a:solidFill>
                  <a:schemeClr val="dk1"/>
                </a:solidFill>
                <a:latin typeface="Space Grotesk"/>
                <a:ea typeface="Space Grotesk"/>
                <a:cs typeface="Space Grotesk"/>
                <a:sym typeface="Space Grotesk"/>
              </a:defRPr>
            </a:lvl3pPr>
            <a:lvl4pPr indent="-317500" lvl="3" marL="1828800">
              <a:lnSpc>
                <a:spcPct val="115000"/>
              </a:lnSpc>
              <a:spcBef>
                <a:spcPts val="0"/>
              </a:spcBef>
              <a:spcAft>
                <a:spcPts val="0"/>
              </a:spcAft>
              <a:buClr>
                <a:schemeClr val="dk1"/>
              </a:buClr>
              <a:buSzPts val="1400"/>
              <a:buFont typeface="Space Grotesk"/>
              <a:buChar char="●"/>
              <a:defRPr>
                <a:solidFill>
                  <a:schemeClr val="dk1"/>
                </a:solidFill>
                <a:latin typeface="Space Grotesk"/>
                <a:ea typeface="Space Grotesk"/>
                <a:cs typeface="Space Grotesk"/>
                <a:sym typeface="Space Grotesk"/>
              </a:defRPr>
            </a:lvl4pPr>
            <a:lvl5pPr indent="-317500" lvl="4" marL="2286000">
              <a:lnSpc>
                <a:spcPct val="115000"/>
              </a:lnSpc>
              <a:spcBef>
                <a:spcPts val="0"/>
              </a:spcBef>
              <a:spcAft>
                <a:spcPts val="0"/>
              </a:spcAft>
              <a:buClr>
                <a:schemeClr val="dk1"/>
              </a:buClr>
              <a:buSzPts val="1400"/>
              <a:buFont typeface="Space Grotesk"/>
              <a:buChar char="○"/>
              <a:defRPr>
                <a:solidFill>
                  <a:schemeClr val="dk1"/>
                </a:solidFill>
                <a:latin typeface="Space Grotesk"/>
                <a:ea typeface="Space Grotesk"/>
                <a:cs typeface="Space Grotesk"/>
                <a:sym typeface="Space Grotesk"/>
              </a:defRPr>
            </a:lvl5pPr>
            <a:lvl6pPr indent="-317500" lvl="5" marL="2743200">
              <a:lnSpc>
                <a:spcPct val="115000"/>
              </a:lnSpc>
              <a:spcBef>
                <a:spcPts val="0"/>
              </a:spcBef>
              <a:spcAft>
                <a:spcPts val="0"/>
              </a:spcAft>
              <a:buClr>
                <a:schemeClr val="dk1"/>
              </a:buClr>
              <a:buSzPts val="1400"/>
              <a:buFont typeface="Space Grotesk"/>
              <a:buChar char="■"/>
              <a:defRPr>
                <a:solidFill>
                  <a:schemeClr val="dk1"/>
                </a:solidFill>
                <a:latin typeface="Space Grotesk"/>
                <a:ea typeface="Space Grotesk"/>
                <a:cs typeface="Space Grotesk"/>
                <a:sym typeface="Space Grotesk"/>
              </a:defRPr>
            </a:lvl6pPr>
            <a:lvl7pPr indent="-317500" lvl="6" marL="3200400">
              <a:lnSpc>
                <a:spcPct val="115000"/>
              </a:lnSpc>
              <a:spcBef>
                <a:spcPts val="0"/>
              </a:spcBef>
              <a:spcAft>
                <a:spcPts val="0"/>
              </a:spcAft>
              <a:buClr>
                <a:schemeClr val="dk1"/>
              </a:buClr>
              <a:buSzPts val="1400"/>
              <a:buFont typeface="Space Grotesk"/>
              <a:buChar char="●"/>
              <a:defRPr>
                <a:solidFill>
                  <a:schemeClr val="dk1"/>
                </a:solidFill>
                <a:latin typeface="Space Grotesk"/>
                <a:ea typeface="Space Grotesk"/>
                <a:cs typeface="Space Grotesk"/>
                <a:sym typeface="Space Grotesk"/>
              </a:defRPr>
            </a:lvl7pPr>
            <a:lvl8pPr indent="-317500" lvl="7" marL="3657600">
              <a:lnSpc>
                <a:spcPct val="115000"/>
              </a:lnSpc>
              <a:spcBef>
                <a:spcPts val="0"/>
              </a:spcBef>
              <a:spcAft>
                <a:spcPts val="0"/>
              </a:spcAft>
              <a:buClr>
                <a:schemeClr val="dk1"/>
              </a:buClr>
              <a:buSzPts val="1400"/>
              <a:buFont typeface="Space Grotesk"/>
              <a:buChar char="○"/>
              <a:defRPr>
                <a:solidFill>
                  <a:schemeClr val="dk1"/>
                </a:solidFill>
                <a:latin typeface="Space Grotesk"/>
                <a:ea typeface="Space Grotesk"/>
                <a:cs typeface="Space Grotesk"/>
                <a:sym typeface="Space Grotesk"/>
              </a:defRPr>
            </a:lvl8pPr>
            <a:lvl9pPr indent="-317500" lvl="8" marL="4114800">
              <a:lnSpc>
                <a:spcPct val="115000"/>
              </a:lnSpc>
              <a:spcBef>
                <a:spcPts val="0"/>
              </a:spcBef>
              <a:spcAft>
                <a:spcPts val="0"/>
              </a:spcAft>
              <a:buClr>
                <a:schemeClr val="dk1"/>
              </a:buClr>
              <a:buSzPts val="1400"/>
              <a:buFont typeface="Space Grotesk"/>
              <a:buChar char="■"/>
              <a:defRPr>
                <a:solidFill>
                  <a:schemeClr val="dk1"/>
                </a:solidFill>
                <a:latin typeface="Space Grotesk"/>
                <a:ea typeface="Space Grotesk"/>
                <a:cs typeface="Space Grotesk"/>
                <a:sym typeface="Space Grotesk"/>
              </a:defRPr>
            </a:lvl9pPr>
          </a:lstStyle>
          <a:p/>
        </p:txBody>
      </p:sp>
      <p:sp>
        <p:nvSpPr>
          <p:cNvPr id="53" name="Google Shape;53;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Space Grotesk Medium"/>
              <a:buNone/>
              <a:defRPr sz="2800">
                <a:solidFill>
                  <a:schemeClr val="dk1"/>
                </a:solidFill>
                <a:latin typeface="Space Grotesk Medium"/>
                <a:ea typeface="Space Grotesk Medium"/>
                <a:cs typeface="Space Grotesk Medium"/>
                <a:sym typeface="Space Grotesk Medium"/>
              </a:defRPr>
            </a:lvl1pPr>
            <a:lvl2pPr lvl="1">
              <a:spcBef>
                <a:spcPts val="0"/>
              </a:spcBef>
              <a:spcAft>
                <a:spcPts val="0"/>
              </a:spcAft>
              <a:buClr>
                <a:schemeClr val="dk1"/>
              </a:buClr>
              <a:buSzPts val="2800"/>
              <a:buFont typeface="Space Grotesk Medium"/>
              <a:buNone/>
              <a:defRPr sz="2800">
                <a:solidFill>
                  <a:schemeClr val="dk1"/>
                </a:solidFill>
                <a:latin typeface="Space Grotesk Medium"/>
                <a:ea typeface="Space Grotesk Medium"/>
                <a:cs typeface="Space Grotesk Medium"/>
                <a:sym typeface="Space Grotesk Medium"/>
              </a:defRPr>
            </a:lvl2pPr>
            <a:lvl3pPr lvl="2">
              <a:spcBef>
                <a:spcPts val="0"/>
              </a:spcBef>
              <a:spcAft>
                <a:spcPts val="0"/>
              </a:spcAft>
              <a:buClr>
                <a:schemeClr val="dk1"/>
              </a:buClr>
              <a:buSzPts val="2800"/>
              <a:buFont typeface="Space Grotesk Medium"/>
              <a:buNone/>
              <a:defRPr sz="2800">
                <a:solidFill>
                  <a:schemeClr val="dk1"/>
                </a:solidFill>
                <a:latin typeface="Space Grotesk Medium"/>
                <a:ea typeface="Space Grotesk Medium"/>
                <a:cs typeface="Space Grotesk Medium"/>
                <a:sym typeface="Space Grotesk Medium"/>
              </a:defRPr>
            </a:lvl3pPr>
            <a:lvl4pPr lvl="3">
              <a:spcBef>
                <a:spcPts val="0"/>
              </a:spcBef>
              <a:spcAft>
                <a:spcPts val="0"/>
              </a:spcAft>
              <a:buClr>
                <a:schemeClr val="dk1"/>
              </a:buClr>
              <a:buSzPts val="2800"/>
              <a:buFont typeface="Space Grotesk Medium"/>
              <a:buNone/>
              <a:defRPr sz="2800">
                <a:solidFill>
                  <a:schemeClr val="dk1"/>
                </a:solidFill>
                <a:latin typeface="Space Grotesk Medium"/>
                <a:ea typeface="Space Grotesk Medium"/>
                <a:cs typeface="Space Grotesk Medium"/>
                <a:sym typeface="Space Grotesk Medium"/>
              </a:defRPr>
            </a:lvl4pPr>
            <a:lvl5pPr lvl="4">
              <a:spcBef>
                <a:spcPts val="0"/>
              </a:spcBef>
              <a:spcAft>
                <a:spcPts val="0"/>
              </a:spcAft>
              <a:buClr>
                <a:schemeClr val="dk1"/>
              </a:buClr>
              <a:buSzPts val="2800"/>
              <a:buFont typeface="Space Grotesk Medium"/>
              <a:buNone/>
              <a:defRPr sz="2800">
                <a:solidFill>
                  <a:schemeClr val="dk1"/>
                </a:solidFill>
                <a:latin typeface="Space Grotesk Medium"/>
                <a:ea typeface="Space Grotesk Medium"/>
                <a:cs typeface="Space Grotesk Medium"/>
                <a:sym typeface="Space Grotesk Medium"/>
              </a:defRPr>
            </a:lvl5pPr>
            <a:lvl6pPr lvl="5">
              <a:spcBef>
                <a:spcPts val="0"/>
              </a:spcBef>
              <a:spcAft>
                <a:spcPts val="0"/>
              </a:spcAft>
              <a:buClr>
                <a:schemeClr val="dk1"/>
              </a:buClr>
              <a:buSzPts val="2800"/>
              <a:buFont typeface="Space Grotesk Medium"/>
              <a:buNone/>
              <a:defRPr sz="2800">
                <a:solidFill>
                  <a:schemeClr val="dk1"/>
                </a:solidFill>
                <a:latin typeface="Space Grotesk Medium"/>
                <a:ea typeface="Space Grotesk Medium"/>
                <a:cs typeface="Space Grotesk Medium"/>
                <a:sym typeface="Space Grotesk Medium"/>
              </a:defRPr>
            </a:lvl6pPr>
            <a:lvl7pPr lvl="6">
              <a:spcBef>
                <a:spcPts val="0"/>
              </a:spcBef>
              <a:spcAft>
                <a:spcPts val="0"/>
              </a:spcAft>
              <a:buClr>
                <a:schemeClr val="dk1"/>
              </a:buClr>
              <a:buSzPts val="2800"/>
              <a:buFont typeface="Space Grotesk Medium"/>
              <a:buNone/>
              <a:defRPr sz="2800">
                <a:solidFill>
                  <a:schemeClr val="dk1"/>
                </a:solidFill>
                <a:latin typeface="Space Grotesk Medium"/>
                <a:ea typeface="Space Grotesk Medium"/>
                <a:cs typeface="Space Grotesk Medium"/>
                <a:sym typeface="Space Grotesk Medium"/>
              </a:defRPr>
            </a:lvl7pPr>
            <a:lvl8pPr lvl="7">
              <a:spcBef>
                <a:spcPts val="0"/>
              </a:spcBef>
              <a:spcAft>
                <a:spcPts val="0"/>
              </a:spcAft>
              <a:buClr>
                <a:schemeClr val="dk1"/>
              </a:buClr>
              <a:buSzPts val="2800"/>
              <a:buFont typeface="Space Grotesk Medium"/>
              <a:buNone/>
              <a:defRPr sz="2800">
                <a:solidFill>
                  <a:schemeClr val="dk1"/>
                </a:solidFill>
                <a:latin typeface="Space Grotesk Medium"/>
                <a:ea typeface="Space Grotesk Medium"/>
                <a:cs typeface="Space Grotesk Medium"/>
                <a:sym typeface="Space Grotesk Medium"/>
              </a:defRPr>
            </a:lvl8pPr>
            <a:lvl9pPr lvl="8">
              <a:spcBef>
                <a:spcPts val="0"/>
              </a:spcBef>
              <a:spcAft>
                <a:spcPts val="0"/>
              </a:spcAft>
              <a:buClr>
                <a:schemeClr val="dk1"/>
              </a:buClr>
              <a:buSzPts val="2800"/>
              <a:buFont typeface="Space Grotesk Medium"/>
              <a:buNone/>
              <a:defRPr sz="2800">
                <a:solidFill>
                  <a:schemeClr val="dk1"/>
                </a:solidFill>
                <a:latin typeface="Space Grotesk Medium"/>
                <a:ea typeface="Space Grotesk Medium"/>
                <a:cs typeface="Space Grotesk Medium"/>
                <a:sym typeface="Space Grotesk Medium"/>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59">
          <p15:clr>
            <a:srgbClr val="E46962"/>
          </p15:clr>
        </p15:guide>
        <p15:guide id="2" orient="horz" pos="171">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hyperlink" Target="https://article.images.consumerreports.org/prod/content/dam/surveys/Consumer_Reports_AES_June_2022.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hyperlink" Target="https://www.aspeninstitute.org/publications/2024-consumer-cyber-readiness-report/" TargetMode="External"/><Relationship Id="rId4" Type="http://schemas.openxmlformats.org/officeDocument/2006/relationships/hyperlink" Target="https://www.hrw.org/report/2023/02/21/all-terror-because-photo/digital-targeting-and-its-offline-consequences-lgbt#6293" TargetMode="External"/><Relationship Id="rId5" Type="http://schemas.openxmlformats.org/officeDocument/2006/relationships/hyperlink" Target="https://bmcpublichealth.biomedcentral.com/articles/10.1186/s12889-020-09492-w" TargetMode="External"/><Relationship Id="rId6" Type="http://schemas.openxmlformats.org/officeDocument/2006/relationships/hyperlink" Target="https://bmcpublichealth.biomedcentral.com/articles/10.1186/s12889-020-09492-w"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hyperlink" Target="https://www.houseofyes.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ssd.eff.org/" TargetMode="External"/><Relationship Id="rId4" Type="http://schemas.openxmlformats.org/officeDocument/2006/relationships/hyperlink" Target="http://securityplanner.org" TargetMode="External"/><Relationship Id="rId5" Type="http://schemas.openxmlformats.org/officeDocument/2006/relationships/hyperlink" Target="https://activistchecklist.or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00" name="Shape 500"/>
        <p:cNvGrpSpPr/>
        <p:nvPr/>
      </p:nvGrpSpPr>
      <p:grpSpPr>
        <a:xfrm>
          <a:off x="0" y="0"/>
          <a:ext cx="0" cy="0"/>
          <a:chOff x="0" y="0"/>
          <a:chExt cx="0" cy="0"/>
        </a:xfrm>
      </p:grpSpPr>
      <p:sp>
        <p:nvSpPr>
          <p:cNvPr id="501" name="Google Shape;501;p53"/>
          <p:cNvSpPr txBox="1"/>
          <p:nvPr>
            <p:ph type="ctrTitle"/>
          </p:nvPr>
        </p:nvSpPr>
        <p:spPr>
          <a:xfrm>
            <a:off x="621888" y="733825"/>
            <a:ext cx="7900200" cy="1723800"/>
          </a:xfrm>
          <a:prstGeom prst="rect">
            <a:avLst/>
          </a:prstGeom>
        </p:spPr>
        <p:txBody>
          <a:bodyPr anchorCtr="0" anchor="b" bIns="91425" lIns="91425" spcFirstLastPara="1" rIns="91425" wrap="square" tIns="91425">
            <a:spAutoFit/>
          </a:bodyPr>
          <a:lstStyle/>
          <a:p>
            <a:pPr indent="0" lvl="0" marL="0" rtl="0" algn="ctr">
              <a:spcBef>
                <a:spcPts val="0"/>
              </a:spcBef>
              <a:spcAft>
                <a:spcPts val="0"/>
              </a:spcAft>
              <a:buNone/>
            </a:pPr>
            <a:r>
              <a:rPr lang="en" sz="10000">
                <a:solidFill>
                  <a:srgbClr val="4261EE"/>
                </a:solidFill>
                <a:latin typeface="DM Sans Black"/>
                <a:ea typeface="DM Sans Black"/>
                <a:cs typeface="DM Sans Black"/>
                <a:sym typeface="DM Sans Black"/>
              </a:rPr>
              <a:t>DIGITAL </a:t>
            </a:r>
            <a:endParaRPr sz="10000">
              <a:solidFill>
                <a:srgbClr val="4261EE"/>
              </a:solidFill>
              <a:latin typeface="DM Sans Black"/>
              <a:ea typeface="DM Sans Black"/>
              <a:cs typeface="DM Sans Black"/>
              <a:sym typeface="DM Sans Black"/>
            </a:endParaRPr>
          </a:p>
        </p:txBody>
      </p:sp>
      <p:pic>
        <p:nvPicPr>
          <p:cNvPr id="502" name="Google Shape;502;p53" title="slide2.png"/>
          <p:cNvPicPr preferRelativeResize="0"/>
          <p:nvPr/>
        </p:nvPicPr>
        <p:blipFill rotWithShape="1">
          <a:blip r:embed="rId3">
            <a:alphaModFix/>
          </a:blip>
          <a:srcRect b="40245" l="0" r="0" t="17789"/>
          <a:stretch/>
        </p:blipFill>
        <p:spPr>
          <a:xfrm>
            <a:off x="1258350" y="1897438"/>
            <a:ext cx="6429375" cy="2158501"/>
          </a:xfrm>
          <a:prstGeom prst="rect">
            <a:avLst/>
          </a:prstGeom>
          <a:noFill/>
          <a:ln>
            <a:noFill/>
          </a:ln>
        </p:spPr>
      </p:pic>
      <p:pic>
        <p:nvPicPr>
          <p:cNvPr id="503" name="Google Shape;503;p53" title="logo.png"/>
          <p:cNvPicPr preferRelativeResize="0"/>
          <p:nvPr/>
        </p:nvPicPr>
        <p:blipFill rotWithShape="1">
          <a:blip r:embed="rId4">
            <a:alphaModFix/>
          </a:blip>
          <a:srcRect b="69721" l="0" r="0" t="0"/>
          <a:stretch/>
        </p:blipFill>
        <p:spPr>
          <a:xfrm>
            <a:off x="621900" y="333374"/>
            <a:ext cx="1967825" cy="476649"/>
          </a:xfrm>
          <a:prstGeom prst="rect">
            <a:avLst/>
          </a:prstGeom>
          <a:noFill/>
          <a:ln>
            <a:noFill/>
          </a:ln>
        </p:spPr>
      </p:pic>
      <p:cxnSp>
        <p:nvCxnSpPr>
          <p:cNvPr id="504" name="Google Shape;504;p53"/>
          <p:cNvCxnSpPr/>
          <p:nvPr/>
        </p:nvCxnSpPr>
        <p:spPr>
          <a:xfrm>
            <a:off x="621888" y="886225"/>
            <a:ext cx="7900200" cy="12000"/>
          </a:xfrm>
          <a:prstGeom prst="straightConnector1">
            <a:avLst/>
          </a:prstGeom>
          <a:noFill/>
          <a:ln cap="flat" cmpd="sng" w="19050">
            <a:solidFill>
              <a:srgbClr val="4261EE"/>
            </a:solidFill>
            <a:prstDash val="solid"/>
            <a:round/>
            <a:headEnd len="med" w="med" type="none"/>
            <a:tailEnd len="med" w="med" type="none"/>
          </a:ln>
        </p:spPr>
      </p:cxnSp>
      <p:sp>
        <p:nvSpPr>
          <p:cNvPr id="505" name="Google Shape;505;p53"/>
          <p:cNvSpPr txBox="1"/>
          <p:nvPr/>
        </p:nvSpPr>
        <p:spPr>
          <a:xfrm>
            <a:off x="572400" y="3419700"/>
            <a:ext cx="7999200" cy="1723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0">
                <a:solidFill>
                  <a:srgbClr val="4261EE"/>
                </a:solidFill>
                <a:latin typeface="DM Sans Black"/>
                <a:ea typeface="DM Sans Black"/>
                <a:cs typeface="DM Sans Black"/>
                <a:sym typeface="DM Sans Black"/>
              </a:rPr>
              <a:t>SAFETY 101</a:t>
            </a:r>
            <a:endParaRPr sz="10000"/>
          </a:p>
        </p:txBody>
      </p:sp>
      <p:sp>
        <p:nvSpPr>
          <p:cNvPr id="506" name="Google Shape;506;p53"/>
          <p:cNvSpPr txBox="1"/>
          <p:nvPr/>
        </p:nvSpPr>
        <p:spPr>
          <a:xfrm>
            <a:off x="1456750" y="2857475"/>
            <a:ext cx="16995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1A2807"/>
                </a:solidFill>
                <a:latin typeface="DM Sans SemiBold"/>
                <a:ea typeface="DM Sans SemiBold"/>
                <a:cs typeface="DM Sans SemiBold"/>
                <a:sym typeface="DM Sans SemiBold"/>
              </a:rPr>
              <a:t>A RESOURCE GUIDE BY AMIRA DHALLA</a:t>
            </a:r>
            <a:endParaRPr sz="1600">
              <a:solidFill>
                <a:srgbClr val="1A2807"/>
              </a:solidFill>
              <a:latin typeface="DM Sans SemiBold"/>
              <a:ea typeface="DM Sans SemiBold"/>
              <a:cs typeface="DM Sans SemiBold"/>
              <a:sym typeface="DM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10" name="Shape 510"/>
        <p:cNvGrpSpPr/>
        <p:nvPr/>
      </p:nvGrpSpPr>
      <p:grpSpPr>
        <a:xfrm>
          <a:off x="0" y="0"/>
          <a:ext cx="0" cy="0"/>
          <a:chOff x="0" y="0"/>
          <a:chExt cx="0" cy="0"/>
        </a:xfrm>
      </p:grpSpPr>
      <p:pic>
        <p:nvPicPr>
          <p:cNvPr id="511" name="Google Shape;511;p54" title="Screenshot 2025-07-22 at 1.32.24 PM.png"/>
          <p:cNvPicPr preferRelativeResize="0"/>
          <p:nvPr/>
        </p:nvPicPr>
        <p:blipFill>
          <a:blip r:embed="rId3">
            <a:alphaModFix/>
          </a:blip>
          <a:stretch>
            <a:fillRect/>
          </a:stretch>
        </p:blipFill>
        <p:spPr>
          <a:xfrm>
            <a:off x="1290475" y="152400"/>
            <a:ext cx="3743144" cy="4838699"/>
          </a:xfrm>
          <a:prstGeom prst="rect">
            <a:avLst/>
          </a:prstGeom>
          <a:noFill/>
          <a:ln cap="flat" cmpd="sng" w="19050">
            <a:solidFill>
              <a:schemeClr val="dk1"/>
            </a:solidFill>
            <a:prstDash val="solid"/>
            <a:round/>
            <a:headEnd len="sm" w="sm" type="none"/>
            <a:tailEnd len="sm" w="sm" type="none"/>
          </a:ln>
        </p:spPr>
      </p:pic>
      <p:pic>
        <p:nvPicPr>
          <p:cNvPr id="512" name="Google Shape;512;p54" title="Screenshot 2025-07-22 at 2.00.29 PM.png"/>
          <p:cNvPicPr preferRelativeResize="0"/>
          <p:nvPr/>
        </p:nvPicPr>
        <p:blipFill>
          <a:blip r:embed="rId4">
            <a:alphaModFix/>
          </a:blip>
          <a:stretch>
            <a:fillRect/>
          </a:stretch>
        </p:blipFill>
        <p:spPr>
          <a:xfrm>
            <a:off x="5678873" y="1103000"/>
            <a:ext cx="2354025" cy="2937500"/>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16" name="Shape 516"/>
        <p:cNvGrpSpPr/>
        <p:nvPr/>
      </p:nvGrpSpPr>
      <p:grpSpPr>
        <a:xfrm>
          <a:off x="0" y="0"/>
          <a:ext cx="0" cy="0"/>
          <a:chOff x="0" y="0"/>
          <a:chExt cx="0" cy="0"/>
        </a:xfrm>
      </p:grpSpPr>
      <p:sp>
        <p:nvSpPr>
          <p:cNvPr id="517" name="Google Shape;517;p55"/>
          <p:cNvSpPr txBox="1"/>
          <p:nvPr>
            <p:ph type="title"/>
          </p:nvPr>
        </p:nvSpPr>
        <p:spPr>
          <a:xfrm>
            <a:off x="614775" y="600125"/>
            <a:ext cx="50553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DM Sans Black"/>
                <a:ea typeface="DM Sans Black"/>
                <a:cs typeface="DM Sans Black"/>
                <a:sym typeface="DM Sans Black"/>
              </a:rPr>
              <a:t>TODAY’S CONTAINER</a:t>
            </a:r>
            <a:endParaRPr>
              <a:latin typeface="DM Sans Black"/>
              <a:ea typeface="DM Sans Black"/>
              <a:cs typeface="DM Sans Black"/>
              <a:sym typeface="DM Sans Black"/>
            </a:endParaRPr>
          </a:p>
        </p:txBody>
      </p:sp>
      <p:sp>
        <p:nvSpPr>
          <p:cNvPr id="518" name="Google Shape;518;p55"/>
          <p:cNvSpPr txBox="1"/>
          <p:nvPr>
            <p:ph idx="1" type="body"/>
          </p:nvPr>
        </p:nvSpPr>
        <p:spPr>
          <a:xfrm>
            <a:off x="1099875" y="1544250"/>
            <a:ext cx="7078500" cy="2782200"/>
          </a:xfrm>
          <a:prstGeom prst="rect">
            <a:avLst/>
          </a:prstGeom>
        </p:spPr>
        <p:txBody>
          <a:bodyPr anchorCtr="0" anchor="t" bIns="91425" lIns="91425" spcFirstLastPara="1" rIns="91425" wrap="square" tIns="91425">
            <a:spAutoFit/>
          </a:bodyPr>
          <a:lstStyle/>
          <a:p>
            <a:pPr indent="-387350" lvl="0" marL="457200" rtl="0" algn="l">
              <a:spcBef>
                <a:spcPts val="0"/>
              </a:spcBef>
              <a:spcAft>
                <a:spcPts val="0"/>
              </a:spcAft>
              <a:buClr>
                <a:schemeClr val="dk1"/>
              </a:buClr>
              <a:buSzPts val="2500"/>
              <a:buFont typeface="DM Sans"/>
              <a:buChar char="●"/>
            </a:pPr>
            <a:r>
              <a:rPr lang="en" sz="2500">
                <a:solidFill>
                  <a:schemeClr val="dk1"/>
                </a:solidFill>
                <a:latin typeface="DM Sans"/>
                <a:ea typeface="DM Sans"/>
                <a:cs typeface="DM Sans"/>
                <a:sym typeface="DM Sans"/>
              </a:rPr>
              <a:t>We’re here to (collaboratively) learn!</a:t>
            </a:r>
            <a:endParaRPr sz="2500">
              <a:solidFill>
                <a:schemeClr val="dk1"/>
              </a:solidFill>
              <a:latin typeface="DM Sans"/>
              <a:ea typeface="DM Sans"/>
              <a:cs typeface="DM Sans"/>
              <a:sym typeface="DM Sans"/>
            </a:endParaRPr>
          </a:p>
          <a:p>
            <a:pPr indent="-387350" lvl="0" marL="457200" rtl="0" algn="l">
              <a:spcBef>
                <a:spcPts val="0"/>
              </a:spcBef>
              <a:spcAft>
                <a:spcPts val="0"/>
              </a:spcAft>
              <a:buClr>
                <a:schemeClr val="dk1"/>
              </a:buClr>
              <a:buSzPts val="2500"/>
              <a:buFont typeface="DM Sans"/>
              <a:buChar char="●"/>
            </a:pPr>
            <a:r>
              <a:rPr lang="en" sz="2500">
                <a:solidFill>
                  <a:schemeClr val="dk1"/>
                </a:solidFill>
                <a:latin typeface="DM Sans"/>
                <a:ea typeface="DM Sans"/>
                <a:cs typeface="DM Sans"/>
                <a:sym typeface="DM Sans"/>
              </a:rPr>
              <a:t>We represent ourselves, but bring along perspectives from our ancestors, communities, and movements we are part of </a:t>
            </a:r>
            <a:endParaRPr sz="2500">
              <a:solidFill>
                <a:schemeClr val="dk1"/>
              </a:solidFill>
              <a:latin typeface="DM Sans"/>
              <a:ea typeface="DM Sans"/>
              <a:cs typeface="DM Sans"/>
              <a:sym typeface="DM Sans"/>
            </a:endParaRPr>
          </a:p>
          <a:p>
            <a:pPr indent="-387350" lvl="0" marL="457200" rtl="0" algn="l">
              <a:spcBef>
                <a:spcPts val="0"/>
              </a:spcBef>
              <a:spcAft>
                <a:spcPts val="0"/>
              </a:spcAft>
              <a:buClr>
                <a:schemeClr val="dk1"/>
              </a:buClr>
              <a:buSzPts val="2500"/>
              <a:buFont typeface="DM Sans"/>
              <a:buChar char="●"/>
            </a:pPr>
            <a:r>
              <a:rPr lang="en" sz="2500">
                <a:solidFill>
                  <a:schemeClr val="dk1"/>
                </a:solidFill>
                <a:latin typeface="DM Sans"/>
                <a:ea typeface="DM Sans"/>
                <a:cs typeface="DM Sans"/>
                <a:sym typeface="DM Sans"/>
              </a:rPr>
              <a:t>We’re in a moment of turbulence</a:t>
            </a:r>
            <a:endParaRPr sz="2500">
              <a:solidFill>
                <a:schemeClr val="dk1"/>
              </a:solidFill>
              <a:latin typeface="DM Sans Medium"/>
              <a:ea typeface="DM Sans Medium"/>
              <a:cs typeface="DM Sans Medium"/>
              <a:sym typeface="DM Sans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22" name="Shape 522"/>
        <p:cNvGrpSpPr/>
        <p:nvPr/>
      </p:nvGrpSpPr>
      <p:grpSpPr>
        <a:xfrm>
          <a:off x="0" y="0"/>
          <a:ext cx="0" cy="0"/>
          <a:chOff x="0" y="0"/>
          <a:chExt cx="0" cy="0"/>
        </a:xfrm>
      </p:grpSpPr>
      <p:sp>
        <p:nvSpPr>
          <p:cNvPr id="523" name="Google Shape;523;p56"/>
          <p:cNvSpPr txBox="1"/>
          <p:nvPr>
            <p:ph type="title"/>
          </p:nvPr>
        </p:nvSpPr>
        <p:spPr>
          <a:xfrm>
            <a:off x="614775" y="600125"/>
            <a:ext cx="50553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DM Sans Black"/>
                <a:ea typeface="DM Sans Black"/>
                <a:cs typeface="DM Sans Black"/>
                <a:sym typeface="DM Sans Black"/>
              </a:rPr>
              <a:t>ZOOM NAVIGATION</a:t>
            </a:r>
            <a:endParaRPr>
              <a:latin typeface="DM Sans Black"/>
              <a:ea typeface="DM Sans Black"/>
              <a:cs typeface="DM Sans Black"/>
              <a:sym typeface="DM Sans Black"/>
            </a:endParaRPr>
          </a:p>
        </p:txBody>
      </p:sp>
      <p:sp>
        <p:nvSpPr>
          <p:cNvPr id="524" name="Google Shape;524;p56"/>
          <p:cNvSpPr txBox="1"/>
          <p:nvPr>
            <p:ph idx="1" type="body"/>
          </p:nvPr>
        </p:nvSpPr>
        <p:spPr>
          <a:xfrm>
            <a:off x="1099875" y="1352175"/>
            <a:ext cx="7078500" cy="2428200"/>
          </a:xfrm>
          <a:prstGeom prst="rect">
            <a:avLst/>
          </a:prstGeom>
        </p:spPr>
        <p:txBody>
          <a:bodyPr anchorCtr="0" anchor="t" bIns="91425" lIns="91425" spcFirstLastPara="1" rIns="91425" wrap="square" tIns="91425">
            <a:spAutoFit/>
          </a:bodyPr>
          <a:lstStyle/>
          <a:p>
            <a:pPr indent="-387350" lvl="0" marL="457200" rtl="0" algn="l">
              <a:spcBef>
                <a:spcPts val="0"/>
              </a:spcBef>
              <a:spcAft>
                <a:spcPts val="0"/>
              </a:spcAft>
              <a:buClr>
                <a:schemeClr val="dk1"/>
              </a:buClr>
              <a:buSzPts val="2500"/>
              <a:buFont typeface="DM Sans"/>
              <a:buChar char="●"/>
            </a:pPr>
            <a:r>
              <a:rPr lang="en" sz="2500">
                <a:solidFill>
                  <a:schemeClr val="dk1"/>
                </a:solidFill>
                <a:latin typeface="DM Sans"/>
                <a:ea typeface="DM Sans"/>
                <a:cs typeface="DM Sans"/>
                <a:sym typeface="DM Sans"/>
              </a:rPr>
              <a:t>We will be using:</a:t>
            </a:r>
            <a:endParaRPr sz="2500">
              <a:solidFill>
                <a:schemeClr val="dk1"/>
              </a:solidFill>
              <a:latin typeface="DM Sans"/>
              <a:ea typeface="DM Sans"/>
              <a:cs typeface="DM Sans"/>
              <a:sym typeface="DM Sans"/>
            </a:endParaRPr>
          </a:p>
          <a:p>
            <a:pPr indent="-355600" lvl="1" marL="914400" rtl="0" algn="l">
              <a:spcBef>
                <a:spcPts val="0"/>
              </a:spcBef>
              <a:spcAft>
                <a:spcPts val="0"/>
              </a:spcAft>
              <a:buClr>
                <a:schemeClr val="dk1"/>
              </a:buClr>
              <a:buSzPts val="2000"/>
              <a:buFont typeface="DM Sans"/>
              <a:buChar char="○"/>
            </a:pPr>
            <a:r>
              <a:rPr lang="en" sz="2000">
                <a:solidFill>
                  <a:schemeClr val="dk1"/>
                </a:solidFill>
                <a:latin typeface="DM Sans"/>
                <a:ea typeface="DM Sans"/>
                <a:cs typeface="DM Sans"/>
                <a:sym typeface="DM Sans"/>
              </a:rPr>
              <a:t>Audio</a:t>
            </a:r>
            <a:endParaRPr sz="2000">
              <a:solidFill>
                <a:schemeClr val="dk1"/>
              </a:solidFill>
              <a:latin typeface="DM Sans"/>
              <a:ea typeface="DM Sans"/>
              <a:cs typeface="DM Sans"/>
              <a:sym typeface="DM Sans"/>
            </a:endParaRPr>
          </a:p>
          <a:p>
            <a:pPr indent="-355600" lvl="1" marL="914400" rtl="0" algn="l">
              <a:spcBef>
                <a:spcPts val="0"/>
              </a:spcBef>
              <a:spcAft>
                <a:spcPts val="0"/>
              </a:spcAft>
              <a:buClr>
                <a:schemeClr val="dk1"/>
              </a:buClr>
              <a:buSzPts val="2000"/>
              <a:buFont typeface="DM Sans"/>
              <a:buChar char="○"/>
            </a:pPr>
            <a:r>
              <a:rPr lang="en" sz="2000">
                <a:solidFill>
                  <a:schemeClr val="dk1"/>
                </a:solidFill>
                <a:latin typeface="DM Sans"/>
                <a:ea typeface="DM Sans"/>
                <a:cs typeface="DM Sans"/>
                <a:sym typeface="DM Sans"/>
              </a:rPr>
              <a:t>Chat</a:t>
            </a:r>
            <a:endParaRPr sz="2000">
              <a:solidFill>
                <a:schemeClr val="dk1"/>
              </a:solidFill>
              <a:latin typeface="DM Sans"/>
              <a:ea typeface="DM Sans"/>
              <a:cs typeface="DM Sans"/>
              <a:sym typeface="DM Sans"/>
            </a:endParaRPr>
          </a:p>
          <a:p>
            <a:pPr indent="-355600" lvl="1" marL="914400" rtl="0" algn="l">
              <a:spcBef>
                <a:spcPts val="0"/>
              </a:spcBef>
              <a:spcAft>
                <a:spcPts val="0"/>
              </a:spcAft>
              <a:buClr>
                <a:schemeClr val="dk1"/>
              </a:buClr>
              <a:buSzPts val="2000"/>
              <a:buFont typeface="DM Sans"/>
              <a:buChar char="○"/>
            </a:pPr>
            <a:r>
              <a:rPr lang="en" sz="2000">
                <a:solidFill>
                  <a:schemeClr val="dk1"/>
                </a:solidFill>
                <a:latin typeface="DM Sans"/>
                <a:ea typeface="DM Sans"/>
                <a:cs typeface="DM Sans"/>
                <a:sym typeface="DM Sans"/>
              </a:rPr>
              <a:t>Polls</a:t>
            </a:r>
            <a:endParaRPr sz="2000">
              <a:solidFill>
                <a:schemeClr val="dk1"/>
              </a:solidFill>
              <a:latin typeface="DM Sans"/>
              <a:ea typeface="DM Sans"/>
              <a:cs typeface="DM Sans"/>
              <a:sym typeface="DM Sans"/>
            </a:endParaRPr>
          </a:p>
          <a:p>
            <a:pPr indent="-355600" lvl="1" marL="914400" rtl="0" algn="l">
              <a:spcBef>
                <a:spcPts val="0"/>
              </a:spcBef>
              <a:spcAft>
                <a:spcPts val="0"/>
              </a:spcAft>
              <a:buClr>
                <a:schemeClr val="dk1"/>
              </a:buClr>
              <a:buSzPts val="2000"/>
              <a:buFont typeface="DM Sans"/>
              <a:buChar char="○"/>
            </a:pPr>
            <a:r>
              <a:rPr lang="en" sz="2000">
                <a:solidFill>
                  <a:schemeClr val="dk1"/>
                </a:solidFill>
                <a:latin typeface="DM Sans"/>
                <a:ea typeface="DM Sans"/>
                <a:cs typeface="DM Sans"/>
                <a:sym typeface="DM Sans"/>
              </a:rPr>
              <a:t>Reactions</a:t>
            </a:r>
            <a:endParaRPr sz="2000">
              <a:solidFill>
                <a:schemeClr val="dk1"/>
              </a:solidFill>
              <a:latin typeface="DM Sans"/>
              <a:ea typeface="DM Sans"/>
              <a:cs typeface="DM Sans"/>
              <a:sym typeface="DM Sans"/>
            </a:endParaRPr>
          </a:p>
          <a:p>
            <a:pPr indent="-387350" lvl="1" marL="914400" rtl="0" algn="l">
              <a:spcBef>
                <a:spcPts val="0"/>
              </a:spcBef>
              <a:spcAft>
                <a:spcPts val="0"/>
              </a:spcAft>
              <a:buClr>
                <a:schemeClr val="dk1"/>
              </a:buClr>
              <a:buSzPts val="2500"/>
              <a:buFont typeface="DM Sans"/>
              <a:buChar char="○"/>
            </a:pPr>
            <a:r>
              <a:rPr lang="en" sz="2000">
                <a:solidFill>
                  <a:schemeClr val="dk1"/>
                </a:solidFill>
                <a:latin typeface="DM Sans"/>
                <a:ea typeface="DM Sans"/>
                <a:cs typeface="DM Sans"/>
                <a:sym typeface="DM Sans"/>
              </a:rPr>
              <a:t>Breakout Rooms</a:t>
            </a:r>
            <a:endParaRPr sz="2000">
              <a:solidFill>
                <a:schemeClr val="dk1"/>
              </a:solidFill>
              <a:latin typeface="DM Sans"/>
              <a:ea typeface="DM Sans"/>
              <a:cs typeface="DM Sans"/>
              <a:sym typeface="DM Sans"/>
            </a:endParaRPr>
          </a:p>
        </p:txBody>
      </p:sp>
      <p:pic>
        <p:nvPicPr>
          <p:cNvPr id="525" name="Google Shape;525;p56" title="Screenshot 2025-06-25 at 10.14.19 AM.png"/>
          <p:cNvPicPr preferRelativeResize="0"/>
          <p:nvPr/>
        </p:nvPicPr>
        <p:blipFill>
          <a:blip r:embed="rId3">
            <a:alphaModFix/>
          </a:blip>
          <a:stretch>
            <a:fillRect/>
          </a:stretch>
        </p:blipFill>
        <p:spPr>
          <a:xfrm>
            <a:off x="1361028" y="3889001"/>
            <a:ext cx="6512549" cy="84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29" name="Shape 529"/>
        <p:cNvGrpSpPr/>
        <p:nvPr/>
      </p:nvGrpSpPr>
      <p:grpSpPr>
        <a:xfrm>
          <a:off x="0" y="0"/>
          <a:ext cx="0" cy="0"/>
          <a:chOff x="0" y="0"/>
          <a:chExt cx="0" cy="0"/>
        </a:xfrm>
      </p:grpSpPr>
      <p:pic>
        <p:nvPicPr>
          <p:cNvPr id="530" name="Google Shape;530;p57"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531" name="Google Shape;531;p57"/>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2" name="Google Shape;532;p57"/>
          <p:cNvSpPr txBox="1"/>
          <p:nvPr/>
        </p:nvSpPr>
        <p:spPr>
          <a:xfrm>
            <a:off x="2517625" y="1947125"/>
            <a:ext cx="4959900" cy="15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400">
                <a:solidFill>
                  <a:schemeClr val="dk1"/>
                </a:solidFill>
                <a:latin typeface="DM Sans"/>
                <a:ea typeface="DM Sans"/>
                <a:cs typeface="DM Sans"/>
                <a:sym typeface="DM Sans"/>
              </a:rPr>
              <a:t>True // False // Sure?</a:t>
            </a:r>
            <a:endParaRPr b="1" sz="3400">
              <a:solidFill>
                <a:schemeClr val="dk1"/>
              </a:solidFill>
              <a:latin typeface="DM Sans"/>
              <a:ea typeface="DM Sans"/>
              <a:cs typeface="DM Sans"/>
              <a:sym typeface="DM Sans"/>
            </a:endParaRPr>
          </a:p>
          <a:p>
            <a:pPr indent="0" lvl="0" marL="0" rtl="0" algn="ctr">
              <a:spcBef>
                <a:spcPts val="0"/>
              </a:spcBef>
              <a:spcAft>
                <a:spcPts val="0"/>
              </a:spcAft>
              <a:buNone/>
            </a:pPr>
            <a:r>
              <a:t/>
            </a:r>
            <a:endParaRPr b="1" sz="3400">
              <a:solidFill>
                <a:schemeClr val="dk1"/>
              </a:solidFill>
              <a:latin typeface="DM Sans"/>
              <a:ea typeface="DM Sans"/>
              <a:cs typeface="DM Sans"/>
              <a:sym typeface="DM Sans"/>
            </a:endParaRPr>
          </a:p>
          <a:p>
            <a:pPr indent="0" lvl="0" marL="0" rtl="0" algn="ctr">
              <a:spcBef>
                <a:spcPts val="0"/>
              </a:spcBef>
              <a:spcAft>
                <a:spcPts val="0"/>
              </a:spcAft>
              <a:buNone/>
            </a:pPr>
            <a:r>
              <a:t/>
            </a:r>
            <a:endParaRPr b="1" sz="3400">
              <a:solidFill>
                <a:schemeClr val="dk1"/>
              </a:solidFill>
              <a:latin typeface="DM Sans"/>
              <a:ea typeface="DM Sans"/>
              <a:cs typeface="DM Sans"/>
              <a:sym typeface="DM Sans"/>
            </a:endParaRPr>
          </a:p>
          <a:p>
            <a:pPr indent="0" lvl="0" marL="0" rtl="0" algn="l">
              <a:spcBef>
                <a:spcPts val="0"/>
              </a:spcBef>
              <a:spcAft>
                <a:spcPts val="0"/>
              </a:spcAft>
              <a:buNone/>
            </a:pPr>
            <a:r>
              <a:rPr b="1" lang="en">
                <a:solidFill>
                  <a:schemeClr val="dk1"/>
                </a:solidFill>
                <a:latin typeface="DM Sans"/>
                <a:ea typeface="DM Sans"/>
                <a:cs typeface="DM Sans"/>
                <a:sym typeface="DM Sans"/>
              </a:rPr>
              <a:t>(When a statement pops up on your screen, click the answer that best resonates. Answer as honestly as you can, we won’t record or identify individual responses) </a:t>
            </a:r>
            <a:endParaRPr b="1">
              <a:solidFill>
                <a:schemeClr val="dk1"/>
              </a:solidFill>
              <a:latin typeface="DM Sans"/>
              <a:ea typeface="DM Sans"/>
              <a:cs typeface="DM Sans"/>
              <a:sym typeface="DM Sans"/>
            </a:endParaRPr>
          </a:p>
        </p:txBody>
      </p:sp>
      <p:sp>
        <p:nvSpPr>
          <p:cNvPr id="533" name="Google Shape;533;p57"/>
          <p:cNvSpPr txBox="1"/>
          <p:nvPr/>
        </p:nvSpPr>
        <p:spPr>
          <a:xfrm>
            <a:off x="3194638" y="2276600"/>
            <a:ext cx="410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 </a:t>
            </a:r>
            <a:endParaRPr sz="2000"/>
          </a:p>
        </p:txBody>
      </p:sp>
      <p:sp>
        <p:nvSpPr>
          <p:cNvPr id="534" name="Google Shape;534;p57"/>
          <p:cNvSpPr txBox="1"/>
          <p:nvPr/>
        </p:nvSpPr>
        <p:spPr>
          <a:xfrm>
            <a:off x="4674513" y="2246600"/>
            <a:ext cx="319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a:t>
            </a:r>
            <a:endParaRPr sz="2000"/>
          </a:p>
        </p:txBody>
      </p:sp>
      <p:sp>
        <p:nvSpPr>
          <p:cNvPr id="535" name="Google Shape;535;p57"/>
          <p:cNvSpPr txBox="1"/>
          <p:nvPr/>
        </p:nvSpPr>
        <p:spPr>
          <a:xfrm>
            <a:off x="6232613" y="2246600"/>
            <a:ext cx="410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a:t>
            </a: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39" name="Shape 539"/>
        <p:cNvGrpSpPr/>
        <p:nvPr/>
      </p:nvGrpSpPr>
      <p:grpSpPr>
        <a:xfrm>
          <a:off x="0" y="0"/>
          <a:ext cx="0" cy="0"/>
          <a:chOff x="0" y="0"/>
          <a:chExt cx="0" cy="0"/>
        </a:xfrm>
      </p:grpSpPr>
      <p:pic>
        <p:nvPicPr>
          <p:cNvPr id="540" name="Google Shape;540;p58"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541" name="Google Shape;541;p58"/>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2" name="Google Shape;542;p58"/>
          <p:cNvSpPr txBox="1"/>
          <p:nvPr/>
        </p:nvSpPr>
        <p:spPr>
          <a:xfrm>
            <a:off x="2404975" y="1576200"/>
            <a:ext cx="5119800" cy="15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700">
                <a:solidFill>
                  <a:schemeClr val="accent1"/>
                </a:solidFill>
                <a:latin typeface="DM Sans"/>
                <a:ea typeface="DM Sans"/>
                <a:cs typeface="DM Sans"/>
                <a:sym typeface="DM Sans"/>
              </a:rPr>
              <a:t>Community is important to me </a:t>
            </a:r>
            <a:endParaRPr b="1" sz="3700">
              <a:solidFill>
                <a:schemeClr val="accent1"/>
              </a:solidFill>
              <a:latin typeface="DM Sans"/>
              <a:ea typeface="DM Sans"/>
              <a:cs typeface="DM Sans"/>
              <a:sym typeface="DM Sans"/>
            </a:endParaRPr>
          </a:p>
          <a:p>
            <a:pPr indent="0" lvl="0" marL="0" rtl="0" algn="l">
              <a:spcBef>
                <a:spcPts val="0"/>
              </a:spcBef>
              <a:spcAft>
                <a:spcPts val="0"/>
              </a:spcAft>
              <a:buNone/>
            </a:pPr>
            <a:r>
              <a:t/>
            </a:r>
            <a:endParaRPr b="1" sz="1000">
              <a:solidFill>
                <a:schemeClr val="accent1"/>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46" name="Shape 546"/>
        <p:cNvGrpSpPr/>
        <p:nvPr/>
      </p:nvGrpSpPr>
      <p:grpSpPr>
        <a:xfrm>
          <a:off x="0" y="0"/>
          <a:ext cx="0" cy="0"/>
          <a:chOff x="0" y="0"/>
          <a:chExt cx="0" cy="0"/>
        </a:xfrm>
      </p:grpSpPr>
      <p:pic>
        <p:nvPicPr>
          <p:cNvPr id="547" name="Google Shape;547;p59"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548" name="Google Shape;548;p59"/>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9" name="Google Shape;549;p59"/>
          <p:cNvSpPr txBox="1"/>
          <p:nvPr/>
        </p:nvSpPr>
        <p:spPr>
          <a:xfrm>
            <a:off x="2404975" y="1576200"/>
            <a:ext cx="5119800" cy="15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700">
                <a:solidFill>
                  <a:schemeClr val="accent1"/>
                </a:solidFill>
                <a:latin typeface="DM Sans"/>
                <a:ea typeface="DM Sans"/>
                <a:cs typeface="DM Sans"/>
                <a:sym typeface="DM Sans"/>
              </a:rPr>
              <a:t>I think about how my actions impact others around me</a:t>
            </a:r>
            <a:r>
              <a:rPr b="1" lang="en" sz="3700">
                <a:solidFill>
                  <a:schemeClr val="accent1"/>
                </a:solidFill>
                <a:latin typeface="DM Sans"/>
                <a:ea typeface="DM Sans"/>
                <a:cs typeface="DM Sans"/>
                <a:sym typeface="DM Sans"/>
              </a:rPr>
              <a:t> </a:t>
            </a:r>
            <a:endParaRPr b="1" sz="3700">
              <a:solidFill>
                <a:schemeClr val="accent1"/>
              </a:solidFill>
              <a:latin typeface="DM Sans"/>
              <a:ea typeface="DM Sans"/>
              <a:cs typeface="DM Sans"/>
              <a:sym typeface="DM Sans"/>
            </a:endParaRPr>
          </a:p>
          <a:p>
            <a:pPr indent="0" lvl="0" marL="0" rtl="0" algn="l">
              <a:spcBef>
                <a:spcPts val="0"/>
              </a:spcBef>
              <a:spcAft>
                <a:spcPts val="0"/>
              </a:spcAft>
              <a:buNone/>
            </a:pPr>
            <a:r>
              <a:t/>
            </a:r>
            <a:endParaRPr b="1" sz="1000">
              <a:solidFill>
                <a:schemeClr val="accent1"/>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53" name="Shape 553"/>
        <p:cNvGrpSpPr/>
        <p:nvPr/>
      </p:nvGrpSpPr>
      <p:grpSpPr>
        <a:xfrm>
          <a:off x="0" y="0"/>
          <a:ext cx="0" cy="0"/>
          <a:chOff x="0" y="0"/>
          <a:chExt cx="0" cy="0"/>
        </a:xfrm>
      </p:grpSpPr>
      <p:pic>
        <p:nvPicPr>
          <p:cNvPr id="554" name="Google Shape;554;p60"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555" name="Google Shape;555;p60"/>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6" name="Google Shape;556;p60"/>
          <p:cNvSpPr txBox="1"/>
          <p:nvPr/>
        </p:nvSpPr>
        <p:spPr>
          <a:xfrm>
            <a:off x="2404975" y="1576200"/>
            <a:ext cx="5119800" cy="15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700">
                <a:solidFill>
                  <a:schemeClr val="accent1"/>
                </a:solidFill>
                <a:latin typeface="DM Sans"/>
                <a:ea typeface="DM Sans"/>
                <a:cs typeface="DM Sans"/>
                <a:sym typeface="DM Sans"/>
              </a:rPr>
              <a:t>I understand the importance of collective care </a:t>
            </a:r>
            <a:endParaRPr b="1" sz="3700">
              <a:solidFill>
                <a:schemeClr val="accent1"/>
              </a:solidFill>
              <a:latin typeface="DM Sans"/>
              <a:ea typeface="DM Sans"/>
              <a:cs typeface="DM Sans"/>
              <a:sym typeface="DM Sans"/>
            </a:endParaRPr>
          </a:p>
          <a:p>
            <a:pPr indent="0" lvl="0" marL="0" rtl="0" algn="l">
              <a:spcBef>
                <a:spcPts val="0"/>
              </a:spcBef>
              <a:spcAft>
                <a:spcPts val="0"/>
              </a:spcAft>
              <a:buNone/>
            </a:pPr>
            <a:r>
              <a:t/>
            </a:r>
            <a:endParaRPr b="1" sz="1000">
              <a:solidFill>
                <a:schemeClr val="accent1"/>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60" name="Shape 560"/>
        <p:cNvGrpSpPr/>
        <p:nvPr/>
      </p:nvGrpSpPr>
      <p:grpSpPr>
        <a:xfrm>
          <a:off x="0" y="0"/>
          <a:ext cx="0" cy="0"/>
          <a:chOff x="0" y="0"/>
          <a:chExt cx="0" cy="0"/>
        </a:xfrm>
      </p:grpSpPr>
      <p:pic>
        <p:nvPicPr>
          <p:cNvPr id="561" name="Google Shape;561;p61"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562" name="Google Shape;562;p61"/>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3" name="Google Shape;563;p61"/>
          <p:cNvSpPr txBox="1"/>
          <p:nvPr/>
        </p:nvSpPr>
        <p:spPr>
          <a:xfrm>
            <a:off x="2404975" y="1576200"/>
            <a:ext cx="5119800" cy="15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700">
                <a:solidFill>
                  <a:schemeClr val="accent1"/>
                </a:solidFill>
                <a:latin typeface="DM Sans"/>
                <a:ea typeface="DM Sans"/>
                <a:cs typeface="DM Sans"/>
                <a:sym typeface="DM Sans"/>
              </a:rPr>
              <a:t>I use digital security tools and services to protect myself online</a:t>
            </a:r>
            <a:endParaRPr b="1" sz="3700">
              <a:solidFill>
                <a:schemeClr val="accent1"/>
              </a:solidFill>
              <a:latin typeface="DM Sans"/>
              <a:ea typeface="DM Sans"/>
              <a:cs typeface="DM Sans"/>
              <a:sym typeface="DM Sans"/>
            </a:endParaRPr>
          </a:p>
          <a:p>
            <a:pPr indent="0" lvl="0" marL="0" rtl="0" algn="l">
              <a:spcBef>
                <a:spcPts val="0"/>
              </a:spcBef>
              <a:spcAft>
                <a:spcPts val="0"/>
              </a:spcAft>
              <a:buNone/>
            </a:pPr>
            <a:r>
              <a:t/>
            </a:r>
            <a:endParaRPr b="1" sz="1000">
              <a:solidFill>
                <a:schemeClr val="accent1"/>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67" name="Shape 567"/>
        <p:cNvGrpSpPr/>
        <p:nvPr/>
      </p:nvGrpSpPr>
      <p:grpSpPr>
        <a:xfrm>
          <a:off x="0" y="0"/>
          <a:ext cx="0" cy="0"/>
          <a:chOff x="0" y="0"/>
          <a:chExt cx="0" cy="0"/>
        </a:xfrm>
      </p:grpSpPr>
      <p:pic>
        <p:nvPicPr>
          <p:cNvPr id="568" name="Google Shape;568;p62"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569" name="Google Shape;569;p62"/>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0" name="Google Shape;570;p62"/>
          <p:cNvSpPr txBox="1"/>
          <p:nvPr/>
        </p:nvSpPr>
        <p:spPr>
          <a:xfrm>
            <a:off x="2404975" y="1576200"/>
            <a:ext cx="5119800" cy="15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700">
                <a:solidFill>
                  <a:schemeClr val="accent1"/>
                </a:solidFill>
                <a:latin typeface="DM Sans"/>
                <a:ea typeface="DM Sans"/>
                <a:cs typeface="DM Sans"/>
                <a:sym typeface="DM Sans"/>
              </a:rPr>
              <a:t>I know how my digital security impacts those around me</a:t>
            </a:r>
            <a:endParaRPr b="1" sz="3700">
              <a:solidFill>
                <a:schemeClr val="accent1"/>
              </a:solidFill>
              <a:latin typeface="DM Sans"/>
              <a:ea typeface="DM Sans"/>
              <a:cs typeface="DM Sans"/>
              <a:sym typeface="DM Sans"/>
            </a:endParaRPr>
          </a:p>
          <a:p>
            <a:pPr indent="0" lvl="0" marL="0" rtl="0" algn="l">
              <a:spcBef>
                <a:spcPts val="0"/>
              </a:spcBef>
              <a:spcAft>
                <a:spcPts val="0"/>
              </a:spcAft>
              <a:buNone/>
            </a:pPr>
            <a:r>
              <a:t/>
            </a:r>
            <a:endParaRPr b="1" sz="1000">
              <a:solidFill>
                <a:schemeClr val="accent1"/>
              </a:solidFill>
              <a:latin typeface="DM Sans"/>
              <a:ea typeface="DM Sans"/>
              <a:cs typeface="DM Sans"/>
              <a:sym typeface="DM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574" name="Shape 574"/>
        <p:cNvGrpSpPr/>
        <p:nvPr/>
      </p:nvGrpSpPr>
      <p:grpSpPr>
        <a:xfrm>
          <a:off x="0" y="0"/>
          <a:ext cx="0" cy="0"/>
          <a:chOff x="0" y="0"/>
          <a:chExt cx="0" cy="0"/>
        </a:xfrm>
      </p:grpSpPr>
      <p:pic>
        <p:nvPicPr>
          <p:cNvPr id="575" name="Google Shape;575;p63"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576" name="Google Shape;576;p63"/>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7" name="Google Shape;577;p63"/>
          <p:cNvSpPr txBox="1"/>
          <p:nvPr/>
        </p:nvSpPr>
        <p:spPr>
          <a:xfrm>
            <a:off x="2404975" y="1576200"/>
            <a:ext cx="5119800" cy="15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700">
                <a:solidFill>
                  <a:schemeClr val="accent1"/>
                </a:solidFill>
                <a:latin typeface="DM Sans"/>
                <a:ea typeface="DM Sans"/>
                <a:cs typeface="DM Sans"/>
                <a:sym typeface="DM Sans"/>
              </a:rPr>
              <a:t>I understand how technology is used against communities I care about</a:t>
            </a:r>
            <a:endParaRPr b="1" sz="3700">
              <a:solidFill>
                <a:schemeClr val="accent1"/>
              </a:solidFill>
              <a:latin typeface="DM Sans"/>
              <a:ea typeface="DM Sans"/>
              <a:cs typeface="DM Sans"/>
              <a:sym typeface="DM Sans"/>
            </a:endParaRPr>
          </a:p>
          <a:p>
            <a:pPr indent="0" lvl="0" marL="0" rtl="0" algn="l">
              <a:spcBef>
                <a:spcPts val="0"/>
              </a:spcBef>
              <a:spcAft>
                <a:spcPts val="0"/>
              </a:spcAft>
              <a:buNone/>
            </a:pPr>
            <a:r>
              <a:t/>
            </a:r>
            <a:endParaRPr b="1" sz="1000">
              <a:solidFill>
                <a:schemeClr val="accent1"/>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FFB3"/>
        </a:solidFill>
      </p:bgPr>
    </p:bg>
    <p:spTree>
      <p:nvGrpSpPr>
        <p:cNvPr id="581" name="Shape 581"/>
        <p:cNvGrpSpPr/>
        <p:nvPr/>
      </p:nvGrpSpPr>
      <p:grpSpPr>
        <a:xfrm>
          <a:off x="0" y="0"/>
          <a:ext cx="0" cy="0"/>
          <a:chOff x="0" y="0"/>
          <a:chExt cx="0" cy="0"/>
        </a:xfrm>
      </p:grpSpPr>
      <p:sp>
        <p:nvSpPr>
          <p:cNvPr id="582" name="Google Shape;582;p64"/>
          <p:cNvSpPr txBox="1"/>
          <p:nvPr/>
        </p:nvSpPr>
        <p:spPr>
          <a:xfrm>
            <a:off x="698163" y="1794463"/>
            <a:ext cx="79176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272D2D"/>
                </a:solidFill>
                <a:latin typeface="DM Sans ExtraBold"/>
                <a:ea typeface="DM Sans ExtraBold"/>
                <a:cs typeface="DM Sans ExtraBold"/>
                <a:sym typeface="DM Sans ExtraBold"/>
              </a:rPr>
              <a:t>The People’s Digital Defense is re-imagining the role of care and community in digital security</a:t>
            </a:r>
            <a:r>
              <a:rPr lang="en" sz="3500">
                <a:solidFill>
                  <a:srgbClr val="272D2D"/>
                </a:solidFill>
                <a:latin typeface="DM Sans ExtraBold"/>
                <a:ea typeface="DM Sans ExtraBold"/>
                <a:cs typeface="DM Sans ExtraBold"/>
                <a:sym typeface="DM Sans ExtraBold"/>
              </a:rPr>
              <a:t>. </a:t>
            </a:r>
            <a:endParaRPr sz="3500">
              <a:solidFill>
                <a:srgbClr val="272D2D"/>
              </a:solidFill>
              <a:latin typeface="DM Sans ExtraBold"/>
              <a:ea typeface="DM Sans ExtraBold"/>
              <a:cs typeface="DM Sans ExtraBold"/>
              <a:sym typeface="DM Sans ExtraBold"/>
            </a:endParaRPr>
          </a:p>
        </p:txBody>
      </p:sp>
      <p:pic>
        <p:nvPicPr>
          <p:cNvPr id="583" name="Google Shape;583;p64" title="cybterss.png"/>
          <p:cNvPicPr preferRelativeResize="0"/>
          <p:nvPr/>
        </p:nvPicPr>
        <p:blipFill rotWithShape="1">
          <a:blip r:embed="rId3">
            <a:alphaModFix/>
          </a:blip>
          <a:srcRect b="70607" l="0" r="0" t="0"/>
          <a:stretch/>
        </p:blipFill>
        <p:spPr>
          <a:xfrm>
            <a:off x="528238" y="470838"/>
            <a:ext cx="5020850" cy="1180600"/>
          </a:xfrm>
          <a:prstGeom prst="rect">
            <a:avLst/>
          </a:prstGeom>
          <a:noFill/>
          <a:ln>
            <a:noFill/>
          </a:ln>
        </p:spPr>
      </p:pic>
      <p:sp>
        <p:nvSpPr>
          <p:cNvPr id="584" name="Google Shape;584;p64"/>
          <p:cNvSpPr txBox="1"/>
          <p:nvPr>
            <p:ph idx="4294967295" type="ctrTitle"/>
          </p:nvPr>
        </p:nvSpPr>
        <p:spPr>
          <a:xfrm>
            <a:off x="698163" y="660938"/>
            <a:ext cx="3809100" cy="67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rgbClr val="4261EE"/>
                </a:solidFill>
                <a:latin typeface="DM Sans Black"/>
                <a:ea typeface="DM Sans Black"/>
                <a:cs typeface="DM Sans Black"/>
                <a:sym typeface="DM Sans Black"/>
              </a:rPr>
              <a:t>Why are we here?</a:t>
            </a:r>
            <a:endParaRPr sz="2500">
              <a:solidFill>
                <a:srgbClr val="4261EE"/>
              </a:solidFill>
              <a:latin typeface="DM Sans Black"/>
              <a:ea typeface="DM Sans Black"/>
              <a:cs typeface="DM Sans Black"/>
              <a:sym typeface="DM Sans Black"/>
            </a:endParaRPr>
          </a:p>
        </p:txBody>
      </p:sp>
      <p:pic>
        <p:nvPicPr>
          <p:cNvPr id="585" name="Google Shape;585;p64" title="mouseclick.png"/>
          <p:cNvPicPr preferRelativeResize="0"/>
          <p:nvPr/>
        </p:nvPicPr>
        <p:blipFill rotWithShape="1">
          <a:blip r:embed="rId4">
            <a:alphaModFix/>
          </a:blip>
          <a:srcRect b="40161" l="42592" r="40000" t="38137"/>
          <a:stretch/>
        </p:blipFill>
        <p:spPr>
          <a:xfrm>
            <a:off x="7359614" y="3340100"/>
            <a:ext cx="709835" cy="70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FFB3"/>
        </a:solidFill>
      </p:bgPr>
    </p:bg>
    <p:spTree>
      <p:nvGrpSpPr>
        <p:cNvPr id="589" name="Shape 589"/>
        <p:cNvGrpSpPr/>
        <p:nvPr/>
      </p:nvGrpSpPr>
      <p:grpSpPr>
        <a:xfrm>
          <a:off x="0" y="0"/>
          <a:ext cx="0" cy="0"/>
          <a:chOff x="0" y="0"/>
          <a:chExt cx="0" cy="0"/>
        </a:xfrm>
      </p:grpSpPr>
      <p:sp>
        <p:nvSpPr>
          <p:cNvPr id="590" name="Google Shape;590;p65"/>
          <p:cNvSpPr txBox="1"/>
          <p:nvPr/>
        </p:nvSpPr>
        <p:spPr>
          <a:xfrm>
            <a:off x="1639650" y="1553850"/>
            <a:ext cx="5864700" cy="2035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dk1"/>
                </a:solidFill>
                <a:latin typeface="DM Sans"/>
                <a:ea typeface="DM Sans"/>
                <a:cs typeface="DM Sans"/>
                <a:sym typeface="DM Sans"/>
              </a:rPr>
              <a:t>WE KEEP US SAFE</a:t>
            </a:r>
            <a:endParaRPr b="1" sz="4000">
              <a:solidFill>
                <a:schemeClr val="dk1"/>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FFB3"/>
        </a:solidFill>
      </p:bgPr>
    </p:bg>
    <p:spTree>
      <p:nvGrpSpPr>
        <p:cNvPr id="594" name="Shape 594"/>
        <p:cNvGrpSpPr/>
        <p:nvPr/>
      </p:nvGrpSpPr>
      <p:grpSpPr>
        <a:xfrm>
          <a:off x="0" y="0"/>
          <a:ext cx="0" cy="0"/>
          <a:chOff x="0" y="0"/>
          <a:chExt cx="0" cy="0"/>
        </a:xfrm>
      </p:grpSpPr>
      <p:sp>
        <p:nvSpPr>
          <p:cNvPr id="595" name="Google Shape;595;p66"/>
          <p:cNvSpPr txBox="1"/>
          <p:nvPr/>
        </p:nvSpPr>
        <p:spPr>
          <a:xfrm>
            <a:off x="698163" y="2480263"/>
            <a:ext cx="7917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272D2D"/>
                </a:solidFill>
                <a:latin typeface="DM Sans ExtraBold"/>
                <a:ea typeface="DM Sans ExtraBold"/>
                <a:cs typeface="DM Sans ExtraBold"/>
                <a:sym typeface="DM Sans ExtraBold"/>
              </a:rPr>
              <a:t>What does it mean to keep us safe among digital systems?</a:t>
            </a:r>
            <a:r>
              <a:rPr lang="en" sz="3500">
                <a:solidFill>
                  <a:srgbClr val="272D2D"/>
                </a:solidFill>
                <a:latin typeface="DM Sans ExtraBold"/>
                <a:ea typeface="DM Sans ExtraBold"/>
                <a:cs typeface="DM Sans ExtraBold"/>
                <a:sym typeface="DM Sans ExtraBold"/>
              </a:rPr>
              <a:t> </a:t>
            </a:r>
            <a:endParaRPr sz="3500">
              <a:solidFill>
                <a:srgbClr val="272D2D"/>
              </a:solidFill>
              <a:latin typeface="DM Sans ExtraBold"/>
              <a:ea typeface="DM Sans ExtraBold"/>
              <a:cs typeface="DM Sans ExtraBold"/>
              <a:sym typeface="DM Sans ExtraBold"/>
            </a:endParaRPr>
          </a:p>
        </p:txBody>
      </p:sp>
      <p:pic>
        <p:nvPicPr>
          <p:cNvPr id="596" name="Google Shape;596;p66" title="cybterss.png"/>
          <p:cNvPicPr preferRelativeResize="0"/>
          <p:nvPr/>
        </p:nvPicPr>
        <p:blipFill rotWithShape="1">
          <a:blip r:embed="rId3">
            <a:alphaModFix/>
          </a:blip>
          <a:srcRect b="70607" l="0" r="0" t="0"/>
          <a:stretch/>
        </p:blipFill>
        <p:spPr>
          <a:xfrm>
            <a:off x="528238" y="470838"/>
            <a:ext cx="5020850" cy="1180600"/>
          </a:xfrm>
          <a:prstGeom prst="rect">
            <a:avLst/>
          </a:prstGeom>
          <a:noFill/>
          <a:ln>
            <a:noFill/>
          </a:ln>
        </p:spPr>
      </p:pic>
      <p:sp>
        <p:nvSpPr>
          <p:cNvPr id="597" name="Google Shape;597;p66"/>
          <p:cNvSpPr txBox="1"/>
          <p:nvPr>
            <p:ph idx="4294967295" type="ctrTitle"/>
          </p:nvPr>
        </p:nvSpPr>
        <p:spPr>
          <a:xfrm>
            <a:off x="698163" y="660938"/>
            <a:ext cx="3809100" cy="67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rgbClr val="4261EE"/>
                </a:solidFill>
                <a:latin typeface="DM Sans Black"/>
                <a:ea typeface="DM Sans Black"/>
                <a:cs typeface="DM Sans Black"/>
                <a:sym typeface="DM Sans Black"/>
              </a:rPr>
              <a:t>Question</a:t>
            </a:r>
            <a:endParaRPr sz="2500">
              <a:solidFill>
                <a:srgbClr val="4261EE"/>
              </a:solidFill>
              <a:latin typeface="DM Sans Black"/>
              <a:ea typeface="DM Sans Black"/>
              <a:cs typeface="DM Sans Black"/>
              <a:sym typeface="DM Sans Black"/>
            </a:endParaRPr>
          </a:p>
        </p:txBody>
      </p:sp>
      <p:pic>
        <p:nvPicPr>
          <p:cNvPr id="598" name="Google Shape;598;p66" title="mouseclick.png"/>
          <p:cNvPicPr preferRelativeResize="0"/>
          <p:nvPr/>
        </p:nvPicPr>
        <p:blipFill rotWithShape="1">
          <a:blip r:embed="rId4">
            <a:alphaModFix/>
          </a:blip>
          <a:srcRect b="40161" l="42592" r="40000" t="38137"/>
          <a:stretch/>
        </p:blipFill>
        <p:spPr>
          <a:xfrm>
            <a:off x="7359614" y="3340100"/>
            <a:ext cx="709835" cy="70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602" name="Shape 602"/>
        <p:cNvGrpSpPr/>
        <p:nvPr/>
      </p:nvGrpSpPr>
      <p:grpSpPr>
        <a:xfrm>
          <a:off x="0" y="0"/>
          <a:ext cx="0" cy="0"/>
          <a:chOff x="0" y="0"/>
          <a:chExt cx="0" cy="0"/>
        </a:xfrm>
      </p:grpSpPr>
      <p:pic>
        <p:nvPicPr>
          <p:cNvPr id="603" name="Google Shape;603;p67"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604" name="Google Shape;604;p67"/>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aphicFrame>
        <p:nvGraphicFramePr>
          <p:cNvPr id="605" name="Google Shape;605;p67"/>
          <p:cNvGraphicFramePr/>
          <p:nvPr/>
        </p:nvGraphicFramePr>
        <p:xfrm>
          <a:off x="2388775" y="969400"/>
          <a:ext cx="3000000" cy="3000000"/>
        </p:xfrm>
        <a:graphic>
          <a:graphicData uri="http://schemas.openxmlformats.org/drawingml/2006/table">
            <a:tbl>
              <a:tblPr>
                <a:noFill/>
                <a:tableStyleId>{14E28E15-3A62-42CA-8694-97FDEDF8E3D0}</a:tableStyleId>
              </a:tblPr>
              <a:tblGrid>
                <a:gridCol w="2124275"/>
                <a:gridCol w="443725"/>
                <a:gridCol w="2132675"/>
                <a:gridCol w="435325"/>
              </a:tblGrid>
              <a:tr h="929975">
                <a:tc>
                  <a:txBody>
                    <a:bodyPr/>
                    <a:lstStyle/>
                    <a:p>
                      <a:pPr indent="0" lvl="0" marL="0" rtl="0" algn="ctr">
                        <a:spcBef>
                          <a:spcPts val="0"/>
                        </a:spcBef>
                        <a:spcAft>
                          <a:spcPts val="0"/>
                        </a:spcAft>
                        <a:buNone/>
                      </a:pPr>
                      <a:r>
                        <a:rPr b="1" lang="en">
                          <a:solidFill>
                            <a:schemeClr val="dk1"/>
                          </a:solidFill>
                          <a:latin typeface="DM Sans"/>
                          <a:ea typeface="DM Sans"/>
                          <a:cs typeface="DM Sans"/>
                          <a:sym typeface="DM Sans"/>
                        </a:rPr>
                        <a:t>Community is important to me </a:t>
                      </a:r>
                      <a:endParaRPr>
                        <a:solidFill>
                          <a:schemeClr val="dk1"/>
                        </a:solidFill>
                        <a:latin typeface="DM Sans"/>
                        <a:ea typeface="DM Sans"/>
                        <a:cs typeface="DM Sans"/>
                        <a:sym typeface="DM Sans"/>
                      </a:endParaRPr>
                    </a:p>
                  </a:txBody>
                  <a:tcPr marT="91425" marB="91425" marR="91425" marL="91425"/>
                </a:tc>
                <a:tc>
                  <a:txBody>
                    <a:bodyPr/>
                    <a:lstStyle/>
                    <a:p>
                      <a:pPr indent="0" lvl="0" marL="0" rtl="0" algn="l">
                        <a:spcBef>
                          <a:spcPts val="0"/>
                        </a:spcBef>
                        <a:spcAft>
                          <a:spcPts val="0"/>
                        </a:spcAft>
                        <a:buNone/>
                      </a:pPr>
                      <a:r>
                        <a:rPr lang="en" sz="2000">
                          <a:solidFill>
                            <a:schemeClr val="dk1"/>
                          </a:solidFill>
                          <a:latin typeface="DM Sans"/>
                          <a:ea typeface="DM Sans"/>
                          <a:cs typeface="DM Sans"/>
                          <a:sym typeface="DM Sans"/>
                        </a:rPr>
                        <a:t>✅ </a:t>
                      </a:r>
                      <a:endParaRPr sz="2000">
                        <a:solidFill>
                          <a:schemeClr val="dk1"/>
                        </a:solidFill>
                        <a:latin typeface="DM Sans"/>
                        <a:ea typeface="DM Sans"/>
                        <a:cs typeface="DM Sans"/>
                        <a:sym typeface="DM Sans"/>
                      </a:endParaRPr>
                    </a:p>
                    <a:p>
                      <a:pPr indent="0" lvl="0" marL="0" rtl="0" algn="l">
                        <a:spcBef>
                          <a:spcPts val="0"/>
                        </a:spcBef>
                        <a:spcAft>
                          <a:spcPts val="0"/>
                        </a:spcAft>
                        <a:buNone/>
                      </a:pPr>
                      <a:r>
                        <a:t/>
                      </a:r>
                      <a:endParaRPr>
                        <a:solidFill>
                          <a:schemeClr val="dk1"/>
                        </a:solidFill>
                        <a:latin typeface="DM Sans"/>
                        <a:ea typeface="DM Sans"/>
                        <a:cs typeface="DM Sans"/>
                        <a:sym typeface="DM Sans"/>
                      </a:endParaRPr>
                    </a:p>
                  </a:txBody>
                  <a:tcPr marT="91425" marB="91425" marR="91425" marL="91425"/>
                </a:tc>
                <a:tc>
                  <a:txBody>
                    <a:bodyPr/>
                    <a:lstStyle/>
                    <a:p>
                      <a:pPr indent="0" lvl="0" marL="0" rtl="0" algn="ctr">
                        <a:spcBef>
                          <a:spcPts val="0"/>
                        </a:spcBef>
                        <a:spcAft>
                          <a:spcPts val="0"/>
                        </a:spcAft>
                        <a:buNone/>
                      </a:pPr>
                      <a:r>
                        <a:rPr b="1" lang="en">
                          <a:solidFill>
                            <a:schemeClr val="dk1"/>
                          </a:solidFill>
                          <a:latin typeface="DM Sans"/>
                          <a:ea typeface="DM Sans"/>
                          <a:cs typeface="DM Sans"/>
                          <a:sym typeface="DM Sans"/>
                        </a:rPr>
                        <a:t>I use digital security tools and services to protect myself online</a:t>
                      </a:r>
                      <a:endParaRPr>
                        <a:solidFill>
                          <a:schemeClr val="dk1"/>
                        </a:solidFill>
                        <a:latin typeface="DM Sans"/>
                        <a:ea typeface="DM Sans"/>
                        <a:cs typeface="DM Sans"/>
                        <a:sym typeface="DM Sans"/>
                      </a:endParaRPr>
                    </a:p>
                  </a:txBody>
                  <a:tcPr marT="91425" marB="91425" marR="91425" marL="91425"/>
                </a:tc>
                <a:tc>
                  <a:txBody>
                    <a:bodyPr/>
                    <a:lstStyle/>
                    <a:p>
                      <a:pPr indent="0" lvl="0" marL="0" rtl="0" algn="l">
                        <a:spcBef>
                          <a:spcPts val="0"/>
                        </a:spcBef>
                        <a:spcAft>
                          <a:spcPts val="0"/>
                        </a:spcAft>
                        <a:buNone/>
                      </a:pPr>
                      <a:r>
                        <a:t/>
                      </a:r>
                      <a:endParaRPr>
                        <a:solidFill>
                          <a:schemeClr val="dk1"/>
                        </a:solidFill>
                        <a:latin typeface="DM Sans"/>
                        <a:ea typeface="DM Sans"/>
                        <a:cs typeface="DM Sans"/>
                        <a:sym typeface="DM Sans"/>
                      </a:endParaRPr>
                    </a:p>
                  </a:txBody>
                  <a:tcPr marT="91425" marB="91425" marR="91425" marL="91425"/>
                </a:tc>
              </a:tr>
              <a:tr h="929975">
                <a:tc>
                  <a:txBody>
                    <a:bodyPr/>
                    <a:lstStyle/>
                    <a:p>
                      <a:pPr indent="0" lvl="0" marL="0" rtl="0" algn="ctr">
                        <a:spcBef>
                          <a:spcPts val="0"/>
                        </a:spcBef>
                        <a:spcAft>
                          <a:spcPts val="0"/>
                        </a:spcAft>
                        <a:buNone/>
                      </a:pPr>
                      <a:r>
                        <a:rPr b="1" lang="en">
                          <a:solidFill>
                            <a:schemeClr val="dk1"/>
                          </a:solidFill>
                          <a:latin typeface="DM Sans"/>
                          <a:ea typeface="DM Sans"/>
                          <a:cs typeface="DM Sans"/>
                          <a:sym typeface="DM Sans"/>
                        </a:rPr>
                        <a:t>I think about how my actions impact others around me  </a:t>
                      </a:r>
                      <a:endParaRPr>
                        <a:solidFill>
                          <a:schemeClr val="dk1"/>
                        </a:solidFill>
                        <a:latin typeface="DM Sans"/>
                        <a:ea typeface="DM Sans"/>
                        <a:cs typeface="DM Sans"/>
                        <a:sym typeface="DM Sans"/>
                      </a:endParaRPr>
                    </a:p>
                  </a:txBody>
                  <a:tcPr marT="91425" marB="91425" marR="91425" marL="91425"/>
                </a:tc>
                <a:tc>
                  <a:txBody>
                    <a:bodyPr/>
                    <a:lstStyle/>
                    <a:p>
                      <a:pPr indent="0" lvl="0" marL="0" rtl="0" algn="l">
                        <a:spcBef>
                          <a:spcPts val="0"/>
                        </a:spcBef>
                        <a:spcAft>
                          <a:spcPts val="0"/>
                        </a:spcAft>
                        <a:buNone/>
                      </a:pPr>
                      <a:r>
                        <a:rPr lang="en" sz="2000">
                          <a:solidFill>
                            <a:schemeClr val="dk1"/>
                          </a:solidFill>
                          <a:latin typeface="DM Sans"/>
                          <a:ea typeface="DM Sans"/>
                          <a:cs typeface="DM Sans"/>
                          <a:sym typeface="DM Sans"/>
                        </a:rPr>
                        <a:t>✅ </a:t>
                      </a:r>
                      <a:endParaRPr sz="2000">
                        <a:solidFill>
                          <a:schemeClr val="dk1"/>
                        </a:solidFill>
                        <a:latin typeface="DM Sans"/>
                        <a:ea typeface="DM Sans"/>
                        <a:cs typeface="DM Sans"/>
                        <a:sym typeface="DM Sans"/>
                      </a:endParaRPr>
                    </a:p>
                    <a:p>
                      <a:pPr indent="0" lvl="0" marL="0" rtl="0" algn="l">
                        <a:spcBef>
                          <a:spcPts val="0"/>
                        </a:spcBef>
                        <a:spcAft>
                          <a:spcPts val="0"/>
                        </a:spcAft>
                        <a:buNone/>
                      </a:pPr>
                      <a:r>
                        <a:t/>
                      </a:r>
                      <a:endParaRPr>
                        <a:solidFill>
                          <a:schemeClr val="dk1"/>
                        </a:solidFill>
                        <a:latin typeface="DM Sans"/>
                        <a:ea typeface="DM Sans"/>
                        <a:cs typeface="DM Sans"/>
                        <a:sym typeface="DM Sans"/>
                      </a:endParaRPr>
                    </a:p>
                  </a:txBody>
                  <a:tcPr marT="91425" marB="91425" marR="91425" marL="91425"/>
                </a:tc>
                <a:tc>
                  <a:txBody>
                    <a:bodyPr/>
                    <a:lstStyle/>
                    <a:p>
                      <a:pPr indent="0" lvl="0" marL="0" rtl="0" algn="ctr">
                        <a:spcBef>
                          <a:spcPts val="0"/>
                        </a:spcBef>
                        <a:spcAft>
                          <a:spcPts val="0"/>
                        </a:spcAft>
                        <a:buNone/>
                      </a:pPr>
                      <a:r>
                        <a:rPr b="1" lang="en">
                          <a:solidFill>
                            <a:schemeClr val="dk1"/>
                          </a:solidFill>
                          <a:latin typeface="DM Sans"/>
                          <a:ea typeface="DM Sans"/>
                          <a:cs typeface="DM Sans"/>
                          <a:sym typeface="DM Sans"/>
                        </a:rPr>
                        <a:t>I know how my digital security impacts those around me </a:t>
                      </a:r>
                      <a:endParaRPr>
                        <a:solidFill>
                          <a:schemeClr val="dk1"/>
                        </a:solidFill>
                        <a:latin typeface="DM Sans"/>
                        <a:ea typeface="DM Sans"/>
                        <a:cs typeface="DM Sans"/>
                        <a:sym typeface="DM Sans"/>
                      </a:endParaRPr>
                    </a:p>
                  </a:txBody>
                  <a:tcPr marT="91425" marB="91425" marR="91425" marL="91425"/>
                </a:tc>
                <a:tc>
                  <a:txBody>
                    <a:bodyPr/>
                    <a:lstStyle/>
                    <a:p>
                      <a:pPr indent="0" lvl="0" marL="0" rtl="0" algn="l">
                        <a:spcBef>
                          <a:spcPts val="0"/>
                        </a:spcBef>
                        <a:spcAft>
                          <a:spcPts val="0"/>
                        </a:spcAft>
                        <a:buNone/>
                      </a:pPr>
                      <a:r>
                        <a:t/>
                      </a:r>
                      <a:endParaRPr>
                        <a:solidFill>
                          <a:schemeClr val="dk1"/>
                        </a:solidFill>
                        <a:latin typeface="DM Sans"/>
                        <a:ea typeface="DM Sans"/>
                        <a:cs typeface="DM Sans"/>
                        <a:sym typeface="DM Sans"/>
                      </a:endParaRPr>
                    </a:p>
                  </a:txBody>
                  <a:tcPr marT="91425" marB="91425" marR="91425" marL="91425"/>
                </a:tc>
              </a:tr>
              <a:tr h="1171075">
                <a:tc>
                  <a:txBody>
                    <a:bodyPr/>
                    <a:lstStyle/>
                    <a:p>
                      <a:pPr indent="0" lvl="0" marL="0" rtl="0" algn="ctr">
                        <a:spcBef>
                          <a:spcPts val="0"/>
                        </a:spcBef>
                        <a:spcAft>
                          <a:spcPts val="0"/>
                        </a:spcAft>
                        <a:buNone/>
                      </a:pPr>
                      <a:r>
                        <a:rPr b="1" lang="en">
                          <a:solidFill>
                            <a:schemeClr val="dk1"/>
                          </a:solidFill>
                          <a:latin typeface="DM Sans"/>
                          <a:ea typeface="DM Sans"/>
                          <a:cs typeface="DM Sans"/>
                          <a:sym typeface="DM Sans"/>
                        </a:rPr>
                        <a:t>I understand the importance of collective care</a:t>
                      </a:r>
                      <a:endParaRPr>
                        <a:solidFill>
                          <a:schemeClr val="dk1"/>
                        </a:solidFill>
                        <a:latin typeface="DM Sans"/>
                        <a:ea typeface="DM Sans"/>
                        <a:cs typeface="DM Sans"/>
                        <a:sym typeface="DM Sans"/>
                      </a:endParaRPr>
                    </a:p>
                  </a:txBody>
                  <a:tcPr marT="91425" marB="91425" marR="91425" marL="91425"/>
                </a:tc>
                <a:tc>
                  <a:txBody>
                    <a:bodyPr/>
                    <a:lstStyle/>
                    <a:p>
                      <a:pPr indent="0" lvl="0" marL="0" rtl="0" algn="l">
                        <a:spcBef>
                          <a:spcPts val="0"/>
                        </a:spcBef>
                        <a:spcAft>
                          <a:spcPts val="0"/>
                        </a:spcAft>
                        <a:buNone/>
                      </a:pPr>
                      <a:r>
                        <a:rPr lang="en" sz="2000">
                          <a:solidFill>
                            <a:schemeClr val="dk1"/>
                          </a:solidFill>
                          <a:latin typeface="DM Sans"/>
                          <a:ea typeface="DM Sans"/>
                          <a:cs typeface="DM Sans"/>
                          <a:sym typeface="DM Sans"/>
                        </a:rPr>
                        <a:t>✅ </a:t>
                      </a:r>
                      <a:endParaRPr sz="2000">
                        <a:solidFill>
                          <a:schemeClr val="dk1"/>
                        </a:solidFill>
                        <a:latin typeface="DM Sans"/>
                        <a:ea typeface="DM Sans"/>
                        <a:cs typeface="DM Sans"/>
                        <a:sym typeface="DM Sans"/>
                      </a:endParaRPr>
                    </a:p>
                    <a:p>
                      <a:pPr indent="0" lvl="0" marL="0" rtl="0" algn="l">
                        <a:spcBef>
                          <a:spcPts val="0"/>
                        </a:spcBef>
                        <a:spcAft>
                          <a:spcPts val="0"/>
                        </a:spcAft>
                        <a:buNone/>
                      </a:pPr>
                      <a:r>
                        <a:t/>
                      </a:r>
                      <a:endParaRPr>
                        <a:solidFill>
                          <a:schemeClr val="dk1"/>
                        </a:solidFill>
                        <a:latin typeface="DM Sans"/>
                        <a:ea typeface="DM Sans"/>
                        <a:cs typeface="DM Sans"/>
                        <a:sym typeface="DM Sans"/>
                      </a:endParaRPr>
                    </a:p>
                  </a:txBody>
                  <a:tcPr marT="91425" marB="91425" marR="91425" marL="91425"/>
                </a:tc>
                <a:tc>
                  <a:txBody>
                    <a:bodyPr/>
                    <a:lstStyle/>
                    <a:p>
                      <a:pPr indent="0" lvl="0" marL="0" rtl="0" algn="ctr">
                        <a:spcBef>
                          <a:spcPts val="0"/>
                        </a:spcBef>
                        <a:spcAft>
                          <a:spcPts val="0"/>
                        </a:spcAft>
                        <a:buNone/>
                      </a:pPr>
                      <a:r>
                        <a:rPr b="1" lang="en">
                          <a:solidFill>
                            <a:schemeClr val="dk1"/>
                          </a:solidFill>
                          <a:latin typeface="DM Sans"/>
                          <a:ea typeface="DM Sans"/>
                          <a:cs typeface="DM Sans"/>
                          <a:sym typeface="DM Sans"/>
                        </a:rPr>
                        <a:t>I understand how technology is used against communities I care about</a:t>
                      </a:r>
                      <a:endParaRPr>
                        <a:solidFill>
                          <a:schemeClr val="dk1"/>
                        </a:solidFill>
                        <a:latin typeface="DM Sans"/>
                        <a:ea typeface="DM Sans"/>
                        <a:cs typeface="DM Sans"/>
                        <a:sym typeface="DM Sans"/>
                      </a:endParaRPr>
                    </a:p>
                  </a:txBody>
                  <a:tcPr marT="91425" marB="91425" marR="91425" marL="91425"/>
                </a:tc>
                <a:tc>
                  <a:txBody>
                    <a:bodyPr/>
                    <a:lstStyle/>
                    <a:p>
                      <a:pPr indent="0" lvl="0" marL="0" rtl="0" algn="l">
                        <a:spcBef>
                          <a:spcPts val="0"/>
                        </a:spcBef>
                        <a:spcAft>
                          <a:spcPts val="0"/>
                        </a:spcAft>
                        <a:buNone/>
                      </a:pPr>
                      <a:r>
                        <a:t/>
                      </a:r>
                      <a:endParaRPr>
                        <a:solidFill>
                          <a:schemeClr val="dk1"/>
                        </a:solidFill>
                        <a:latin typeface="DM Sans"/>
                        <a:ea typeface="DM Sans"/>
                        <a:cs typeface="DM Sans"/>
                        <a:sym typeface="DM Sans"/>
                      </a:endParaRPr>
                    </a:p>
                  </a:txBody>
                  <a:tcPr marT="91425" marB="91425" marR="91425" marL="91425"/>
                </a:tc>
              </a:tr>
            </a:tbl>
          </a:graphicData>
        </a:graphic>
      </p:graphicFrame>
      <p:sp>
        <p:nvSpPr>
          <p:cNvPr id="606" name="Google Shape;606;p67"/>
          <p:cNvSpPr txBox="1"/>
          <p:nvPr/>
        </p:nvSpPr>
        <p:spPr>
          <a:xfrm>
            <a:off x="7089450" y="1975250"/>
            <a:ext cx="410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a:t>
            </a:r>
            <a:endParaRPr sz="2000"/>
          </a:p>
        </p:txBody>
      </p:sp>
      <p:sp>
        <p:nvSpPr>
          <p:cNvPr id="607" name="Google Shape;607;p67"/>
          <p:cNvSpPr txBox="1"/>
          <p:nvPr/>
        </p:nvSpPr>
        <p:spPr>
          <a:xfrm>
            <a:off x="7089450" y="2841200"/>
            <a:ext cx="410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a:t>
            </a:r>
            <a:endParaRPr sz="2000"/>
          </a:p>
        </p:txBody>
      </p:sp>
      <p:sp>
        <p:nvSpPr>
          <p:cNvPr id="608" name="Google Shape;608;p67"/>
          <p:cNvSpPr txBox="1"/>
          <p:nvPr/>
        </p:nvSpPr>
        <p:spPr>
          <a:xfrm>
            <a:off x="7089450" y="969400"/>
            <a:ext cx="410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t>⁉️</a:t>
            </a: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612" name="Shape 612"/>
        <p:cNvGrpSpPr/>
        <p:nvPr/>
      </p:nvGrpSpPr>
      <p:grpSpPr>
        <a:xfrm>
          <a:off x="0" y="0"/>
          <a:ext cx="0" cy="0"/>
          <a:chOff x="0" y="0"/>
          <a:chExt cx="0" cy="0"/>
        </a:xfrm>
      </p:grpSpPr>
      <p:pic>
        <p:nvPicPr>
          <p:cNvPr id="613" name="Google Shape;613;p68"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614" name="Google Shape;614;p68"/>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15" name="Google Shape;615;p68" title="Americans Concerned About Privacy and Security"/>
          <p:cNvPicPr preferRelativeResize="0"/>
          <p:nvPr/>
        </p:nvPicPr>
        <p:blipFill rotWithShape="1">
          <a:blip r:embed="rId4">
            <a:alphaModFix/>
          </a:blip>
          <a:srcRect b="4051" l="0" r="0" t="3867"/>
          <a:stretch/>
        </p:blipFill>
        <p:spPr>
          <a:xfrm>
            <a:off x="2388775" y="994700"/>
            <a:ext cx="5136000" cy="2924502"/>
          </a:xfrm>
          <a:prstGeom prst="rect">
            <a:avLst/>
          </a:prstGeom>
          <a:noFill/>
          <a:ln>
            <a:noFill/>
          </a:ln>
        </p:spPr>
      </p:pic>
      <p:sp>
        <p:nvSpPr>
          <p:cNvPr id="616" name="Google Shape;616;p68"/>
          <p:cNvSpPr txBox="1"/>
          <p:nvPr/>
        </p:nvSpPr>
        <p:spPr>
          <a:xfrm>
            <a:off x="5046600" y="4851000"/>
            <a:ext cx="40974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u="sng">
                <a:solidFill>
                  <a:schemeClr val="accent1"/>
                </a:solidFill>
                <a:latin typeface="Hind"/>
                <a:ea typeface="Hind"/>
                <a:cs typeface="Hind"/>
                <a:sym typeface="Hind"/>
                <a:hlinkClick r:id="rId5">
                  <a:extLst>
                    <a:ext uri="{A12FA001-AC4F-418D-AE19-62706E023703}">
                      <ahyp:hlinkClr val="tx"/>
                    </a:ext>
                  </a:extLst>
                </a:hlinkClick>
              </a:rPr>
              <a:t>June 2022 Consumer Reports nationally representative American Experiences Survey of 2,103 US adults.</a:t>
            </a:r>
            <a:endParaRPr sz="700">
              <a:solidFill>
                <a:schemeClr val="accent1"/>
              </a:solidFill>
              <a:latin typeface="Hind"/>
              <a:ea typeface="Hind"/>
              <a:cs typeface="Hind"/>
              <a:sym typeface="Hi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FFB3"/>
        </a:solidFill>
      </p:bgPr>
    </p:bg>
    <p:spTree>
      <p:nvGrpSpPr>
        <p:cNvPr id="620" name="Shape 620"/>
        <p:cNvGrpSpPr/>
        <p:nvPr/>
      </p:nvGrpSpPr>
      <p:grpSpPr>
        <a:xfrm>
          <a:off x="0" y="0"/>
          <a:ext cx="0" cy="0"/>
          <a:chOff x="0" y="0"/>
          <a:chExt cx="0" cy="0"/>
        </a:xfrm>
      </p:grpSpPr>
      <p:grpSp>
        <p:nvGrpSpPr>
          <p:cNvPr id="621" name="Google Shape;621;p69"/>
          <p:cNvGrpSpPr/>
          <p:nvPr/>
        </p:nvGrpSpPr>
        <p:grpSpPr>
          <a:xfrm>
            <a:off x="243225" y="1069696"/>
            <a:ext cx="8648233" cy="3440402"/>
            <a:chOff x="243225" y="2826700"/>
            <a:chExt cx="8648233" cy="2064200"/>
          </a:xfrm>
        </p:grpSpPr>
        <p:sp>
          <p:nvSpPr>
            <p:cNvPr id="622" name="Google Shape;622;p69"/>
            <p:cNvSpPr/>
            <p:nvPr/>
          </p:nvSpPr>
          <p:spPr>
            <a:xfrm>
              <a:off x="243225" y="2990100"/>
              <a:ext cx="2772300" cy="1900800"/>
            </a:xfrm>
            <a:prstGeom prst="rect">
              <a:avLst/>
            </a:prstGeom>
            <a:solidFill>
              <a:srgbClr val="F9F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623" name="Google Shape;623;p69"/>
            <p:cNvSpPr/>
            <p:nvPr/>
          </p:nvSpPr>
          <p:spPr>
            <a:xfrm>
              <a:off x="3181192" y="2990100"/>
              <a:ext cx="2772300" cy="1900800"/>
            </a:xfrm>
            <a:prstGeom prst="rect">
              <a:avLst/>
            </a:prstGeom>
            <a:solidFill>
              <a:srgbClr val="F9F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624" name="Google Shape;624;p69"/>
            <p:cNvSpPr/>
            <p:nvPr/>
          </p:nvSpPr>
          <p:spPr>
            <a:xfrm>
              <a:off x="6119158" y="2990100"/>
              <a:ext cx="2772300" cy="1900800"/>
            </a:xfrm>
            <a:prstGeom prst="rect">
              <a:avLst/>
            </a:prstGeom>
            <a:solidFill>
              <a:srgbClr val="F9F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625" name="Google Shape;625;p69"/>
            <p:cNvSpPr/>
            <p:nvPr/>
          </p:nvSpPr>
          <p:spPr>
            <a:xfrm>
              <a:off x="1933350" y="2826700"/>
              <a:ext cx="1082100" cy="242700"/>
            </a:xfrm>
            <a:prstGeom prst="rect">
              <a:avLst/>
            </a:prstGeom>
            <a:solidFill>
              <a:srgbClr val="F9F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626" name="Google Shape;626;p69"/>
            <p:cNvSpPr/>
            <p:nvPr/>
          </p:nvSpPr>
          <p:spPr>
            <a:xfrm>
              <a:off x="4871400" y="2826700"/>
              <a:ext cx="1082100" cy="242700"/>
            </a:xfrm>
            <a:prstGeom prst="rect">
              <a:avLst/>
            </a:prstGeom>
            <a:solidFill>
              <a:srgbClr val="F9F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sp>
          <p:nvSpPr>
            <p:cNvPr id="627" name="Google Shape;627;p69"/>
            <p:cNvSpPr/>
            <p:nvPr/>
          </p:nvSpPr>
          <p:spPr>
            <a:xfrm>
              <a:off x="7804025" y="2826700"/>
              <a:ext cx="1082100" cy="242700"/>
            </a:xfrm>
            <a:prstGeom prst="rect">
              <a:avLst/>
            </a:prstGeom>
            <a:solidFill>
              <a:srgbClr val="F9F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Medium"/>
                <a:ea typeface="Space Grotesk Medium"/>
                <a:cs typeface="Space Grotesk Medium"/>
                <a:sym typeface="Space Grotesk Medium"/>
              </a:endParaRPr>
            </a:p>
          </p:txBody>
        </p:sp>
      </p:grpSp>
      <p:sp>
        <p:nvSpPr>
          <p:cNvPr id="628" name="Google Shape;628;p69"/>
          <p:cNvSpPr txBox="1"/>
          <p:nvPr>
            <p:ph idx="5" type="body"/>
          </p:nvPr>
        </p:nvSpPr>
        <p:spPr>
          <a:xfrm>
            <a:off x="364813" y="2099750"/>
            <a:ext cx="2471700" cy="1628100"/>
          </a:xfrm>
          <a:prstGeom prst="rect">
            <a:avLst/>
          </a:prstGeom>
        </p:spPr>
        <p:txBody>
          <a:bodyPr anchorCtr="0" anchor="t" bIns="0" lIns="0" spcFirstLastPara="1" rIns="0" wrap="square" tIns="0">
            <a:noAutofit/>
          </a:bodyPr>
          <a:lstStyle/>
          <a:p>
            <a:pPr indent="0" lvl="0" marL="0" marR="139700" rtl="0" algn="l">
              <a:lnSpc>
                <a:spcPct val="100000"/>
              </a:lnSpc>
              <a:spcBef>
                <a:spcPts val="0"/>
              </a:spcBef>
              <a:spcAft>
                <a:spcPts val="0"/>
              </a:spcAft>
              <a:buNone/>
            </a:pPr>
            <a:r>
              <a:rPr lang="en" sz="1400">
                <a:latin typeface="DM Sans"/>
                <a:ea typeface="DM Sans"/>
                <a:cs typeface="DM Sans"/>
                <a:sym typeface="DM Sans"/>
              </a:rPr>
              <a:t>Black and Latino Americans who experienced a cyber attack are twice as likely to lose money compared to white Americans</a:t>
            </a:r>
            <a:endParaRPr sz="1400">
              <a:latin typeface="DM Sans"/>
              <a:ea typeface="DM Sans"/>
              <a:cs typeface="DM Sans"/>
              <a:sym typeface="DM Sans"/>
            </a:endParaRPr>
          </a:p>
          <a:p>
            <a:pPr indent="0" lvl="0" marL="0" marR="139700" rtl="0" algn="l">
              <a:lnSpc>
                <a:spcPct val="100000"/>
              </a:lnSpc>
              <a:spcBef>
                <a:spcPts val="0"/>
              </a:spcBef>
              <a:spcAft>
                <a:spcPts val="0"/>
              </a:spcAft>
              <a:buNone/>
            </a:pPr>
            <a:r>
              <a:t/>
            </a:r>
            <a:endParaRPr sz="1400">
              <a:latin typeface="DM Sans"/>
              <a:ea typeface="DM Sans"/>
              <a:cs typeface="DM Sans"/>
              <a:sym typeface="DM Sans"/>
            </a:endParaRPr>
          </a:p>
          <a:p>
            <a:pPr indent="0" lvl="0" marL="457200" marR="139700" rtl="0" algn="l">
              <a:lnSpc>
                <a:spcPct val="100000"/>
              </a:lnSpc>
              <a:spcBef>
                <a:spcPts val="0"/>
              </a:spcBef>
              <a:spcAft>
                <a:spcPts val="0"/>
              </a:spcAft>
              <a:buNone/>
            </a:pPr>
            <a:r>
              <a:t/>
            </a:r>
            <a:endParaRPr sz="500">
              <a:latin typeface="DM Sans"/>
              <a:ea typeface="DM Sans"/>
              <a:cs typeface="DM Sans"/>
              <a:sym typeface="DM Sans"/>
            </a:endParaRPr>
          </a:p>
          <a:p>
            <a:pPr indent="0" lvl="0" marL="457200" marR="139700" rtl="0" algn="ctr">
              <a:lnSpc>
                <a:spcPct val="100000"/>
              </a:lnSpc>
              <a:spcBef>
                <a:spcPts val="0"/>
              </a:spcBef>
              <a:spcAft>
                <a:spcPts val="0"/>
              </a:spcAft>
              <a:buNone/>
            </a:pPr>
            <a:r>
              <a:rPr lang="en" sz="800">
                <a:latin typeface="DM Sans"/>
                <a:ea typeface="DM Sans"/>
                <a:cs typeface="DM Sans"/>
                <a:sym typeface="DM Sans"/>
              </a:rPr>
              <a:t>-</a:t>
            </a:r>
            <a:r>
              <a:rPr lang="en" sz="800" u="sng">
                <a:latin typeface="DM Sans"/>
                <a:ea typeface="DM Sans"/>
                <a:cs typeface="DM Sans"/>
                <a:sym typeface="DM Sans"/>
                <a:hlinkClick r:id="rId3"/>
              </a:rPr>
              <a:t>Consumer Cyber Readiness Report</a:t>
            </a:r>
            <a:endParaRPr sz="800">
              <a:latin typeface="DM Sans"/>
              <a:ea typeface="DM Sans"/>
              <a:cs typeface="DM Sans"/>
              <a:sym typeface="DM Sans"/>
            </a:endParaRPr>
          </a:p>
          <a:p>
            <a:pPr indent="0" lvl="0" marL="457200" marR="139700" rtl="0" algn="r">
              <a:lnSpc>
                <a:spcPct val="100000"/>
              </a:lnSpc>
              <a:spcBef>
                <a:spcPts val="0"/>
              </a:spcBef>
              <a:spcAft>
                <a:spcPts val="0"/>
              </a:spcAft>
              <a:buNone/>
            </a:pPr>
            <a:r>
              <a:t/>
            </a:r>
            <a:endParaRPr sz="1400">
              <a:latin typeface="DM Sans Medium"/>
              <a:ea typeface="DM Sans Medium"/>
              <a:cs typeface="DM Sans Medium"/>
              <a:sym typeface="DM Sans Medium"/>
            </a:endParaRPr>
          </a:p>
        </p:txBody>
      </p:sp>
      <p:sp>
        <p:nvSpPr>
          <p:cNvPr id="629" name="Google Shape;629;p69"/>
          <p:cNvSpPr txBox="1"/>
          <p:nvPr>
            <p:ph idx="1" type="subTitle"/>
          </p:nvPr>
        </p:nvSpPr>
        <p:spPr>
          <a:xfrm>
            <a:off x="364813" y="1069614"/>
            <a:ext cx="1527900" cy="242700"/>
          </a:xfrm>
          <a:prstGeom prst="rect">
            <a:avLst/>
          </a:prstGeom>
        </p:spPr>
        <p:txBody>
          <a:bodyPr anchorCtr="0" anchor="b" bIns="0" lIns="0" spcFirstLastPara="1" rIns="0" wrap="square" tIns="0">
            <a:noAutofit/>
          </a:bodyPr>
          <a:lstStyle/>
          <a:p>
            <a:pPr indent="0" lvl="0" marL="0" rtl="0" algn="l">
              <a:lnSpc>
                <a:spcPct val="80000"/>
              </a:lnSpc>
              <a:spcBef>
                <a:spcPts val="0"/>
              </a:spcBef>
              <a:spcAft>
                <a:spcPts val="0"/>
              </a:spcAft>
              <a:buSzPts val="1500"/>
              <a:buNone/>
            </a:pPr>
            <a:r>
              <a:rPr lang="en" sz="1800">
                <a:latin typeface="DM Sans Black"/>
                <a:ea typeface="DM Sans Black"/>
                <a:cs typeface="DM Sans Black"/>
                <a:sym typeface="DM Sans Black"/>
              </a:rPr>
              <a:t>THREAT</a:t>
            </a:r>
            <a:endParaRPr sz="1800">
              <a:latin typeface="DM Sans Black"/>
              <a:ea typeface="DM Sans Black"/>
              <a:cs typeface="DM Sans Black"/>
              <a:sym typeface="DM Sans Black"/>
            </a:endParaRPr>
          </a:p>
        </p:txBody>
      </p:sp>
      <p:sp>
        <p:nvSpPr>
          <p:cNvPr id="630" name="Google Shape;630;p69"/>
          <p:cNvSpPr txBox="1"/>
          <p:nvPr>
            <p:ph idx="6" type="body"/>
          </p:nvPr>
        </p:nvSpPr>
        <p:spPr>
          <a:xfrm>
            <a:off x="3336150" y="2020250"/>
            <a:ext cx="2471700" cy="1739400"/>
          </a:xfrm>
          <a:prstGeom prst="rect">
            <a:avLst/>
          </a:prstGeom>
        </p:spPr>
        <p:txBody>
          <a:bodyPr anchorCtr="0" anchor="t" bIns="0" lIns="0" spcFirstLastPara="1" rIns="0" wrap="square" tIns="0">
            <a:spAutoFit/>
          </a:bodyPr>
          <a:lstStyle/>
          <a:p>
            <a:pPr indent="0" lvl="0" marL="0" marR="139700" rtl="0" algn="ctr">
              <a:lnSpc>
                <a:spcPct val="100000"/>
              </a:lnSpc>
              <a:spcBef>
                <a:spcPts val="0"/>
              </a:spcBef>
              <a:spcAft>
                <a:spcPts val="0"/>
              </a:spcAft>
              <a:buNone/>
            </a:pPr>
            <a:r>
              <a:rPr lang="en" sz="1500">
                <a:latin typeface="DM Sans"/>
                <a:ea typeface="DM Sans"/>
                <a:cs typeface="DM Sans"/>
                <a:sym typeface="DM Sans"/>
              </a:rPr>
              <a:t>Security forces employ digital targeting as a means of gathering or creating digital evidence to support prosecutions against LGBT people</a:t>
            </a:r>
            <a:endParaRPr sz="1500">
              <a:latin typeface="DM Sans"/>
              <a:ea typeface="DM Sans"/>
              <a:cs typeface="DM Sans"/>
              <a:sym typeface="DM Sans"/>
            </a:endParaRPr>
          </a:p>
          <a:p>
            <a:pPr indent="0" lvl="0" marL="0" marR="139700" rtl="0" algn="ctr">
              <a:lnSpc>
                <a:spcPct val="100000"/>
              </a:lnSpc>
              <a:spcBef>
                <a:spcPts val="0"/>
              </a:spcBef>
              <a:spcAft>
                <a:spcPts val="0"/>
              </a:spcAft>
              <a:buClr>
                <a:schemeClr val="dk1"/>
              </a:buClr>
              <a:buSzPts val="1100"/>
              <a:buFont typeface="Arial"/>
              <a:buNone/>
            </a:pPr>
            <a:r>
              <a:t/>
            </a:r>
            <a:endParaRPr sz="1500">
              <a:latin typeface="DM Sans"/>
              <a:ea typeface="DM Sans"/>
              <a:cs typeface="DM Sans"/>
              <a:sym typeface="DM Sans"/>
            </a:endParaRPr>
          </a:p>
          <a:p>
            <a:pPr indent="0" lvl="0" marL="457200" marR="139700" rtl="0" algn="r">
              <a:lnSpc>
                <a:spcPct val="100000"/>
              </a:lnSpc>
              <a:spcBef>
                <a:spcPts val="0"/>
              </a:spcBef>
              <a:spcAft>
                <a:spcPts val="0"/>
              </a:spcAft>
              <a:buClr>
                <a:schemeClr val="dk1"/>
              </a:buClr>
              <a:buSzPts val="1100"/>
              <a:buFont typeface="Arial"/>
              <a:buNone/>
            </a:pPr>
            <a:r>
              <a:rPr lang="en" sz="800">
                <a:latin typeface="DM Sans"/>
                <a:ea typeface="DM Sans"/>
                <a:cs typeface="DM Sans"/>
                <a:sym typeface="DM Sans"/>
              </a:rPr>
              <a:t>-</a:t>
            </a:r>
            <a:r>
              <a:rPr lang="en" sz="800" u="sng">
                <a:latin typeface="DM Sans"/>
                <a:ea typeface="DM Sans"/>
                <a:cs typeface="DM Sans"/>
                <a:sym typeface="DM Sans"/>
                <a:hlinkClick r:id="rId4"/>
              </a:rPr>
              <a:t>Human Rights Watch Report</a:t>
            </a:r>
            <a:endParaRPr sz="1300">
              <a:latin typeface="DM Sans Medium"/>
              <a:ea typeface="DM Sans Medium"/>
              <a:cs typeface="DM Sans Medium"/>
              <a:sym typeface="DM Sans Medium"/>
            </a:endParaRPr>
          </a:p>
        </p:txBody>
      </p:sp>
      <p:sp>
        <p:nvSpPr>
          <p:cNvPr id="631" name="Google Shape;631;p69"/>
          <p:cNvSpPr txBox="1"/>
          <p:nvPr>
            <p:ph idx="2" type="subTitle"/>
          </p:nvPr>
        </p:nvSpPr>
        <p:spPr>
          <a:xfrm>
            <a:off x="3255688" y="1069614"/>
            <a:ext cx="1527900" cy="242700"/>
          </a:xfrm>
          <a:prstGeom prst="rect">
            <a:avLst/>
          </a:prstGeom>
        </p:spPr>
        <p:txBody>
          <a:bodyPr anchorCtr="0" anchor="b" bIns="0" lIns="0" spcFirstLastPara="1" rIns="0" wrap="square" tIns="0">
            <a:noAutofit/>
          </a:bodyPr>
          <a:lstStyle/>
          <a:p>
            <a:pPr indent="0" lvl="0" marL="0" rtl="0" algn="l">
              <a:lnSpc>
                <a:spcPct val="80000"/>
              </a:lnSpc>
              <a:spcBef>
                <a:spcPts val="0"/>
              </a:spcBef>
              <a:spcAft>
                <a:spcPts val="0"/>
              </a:spcAft>
              <a:buSzPts val="1500"/>
              <a:buNone/>
            </a:pPr>
            <a:r>
              <a:rPr lang="en" sz="1800">
                <a:latin typeface="DM Sans Black"/>
                <a:ea typeface="DM Sans Black"/>
                <a:cs typeface="DM Sans Black"/>
                <a:sym typeface="DM Sans Black"/>
              </a:rPr>
              <a:t>THREAT</a:t>
            </a:r>
            <a:endParaRPr sz="1800">
              <a:latin typeface="DM Sans Black"/>
              <a:ea typeface="DM Sans Black"/>
              <a:cs typeface="DM Sans Black"/>
              <a:sym typeface="DM Sans Black"/>
            </a:endParaRPr>
          </a:p>
        </p:txBody>
      </p:sp>
      <p:sp>
        <p:nvSpPr>
          <p:cNvPr id="632" name="Google Shape;632;p69"/>
          <p:cNvSpPr txBox="1"/>
          <p:nvPr>
            <p:ph idx="7" type="body"/>
          </p:nvPr>
        </p:nvSpPr>
        <p:spPr>
          <a:xfrm>
            <a:off x="6220975" y="2004950"/>
            <a:ext cx="2649000" cy="1569900"/>
          </a:xfrm>
          <a:prstGeom prst="rect">
            <a:avLst/>
          </a:prstGeom>
        </p:spPr>
        <p:txBody>
          <a:bodyPr anchorCtr="0" anchor="t" bIns="0" lIns="0" spcFirstLastPara="1" rIns="0" wrap="square" tIns="0">
            <a:spAutoFit/>
          </a:bodyPr>
          <a:lstStyle/>
          <a:p>
            <a:pPr indent="0" lvl="0" marL="0" rtl="0" algn="ctr">
              <a:lnSpc>
                <a:spcPct val="100000"/>
              </a:lnSpc>
              <a:spcBef>
                <a:spcPts val="0"/>
              </a:spcBef>
              <a:spcAft>
                <a:spcPts val="0"/>
              </a:spcAft>
              <a:buClr>
                <a:schemeClr val="dk1"/>
              </a:buClr>
              <a:buSzPts val="1100"/>
              <a:buFont typeface="Arial"/>
              <a:buNone/>
            </a:pPr>
            <a:r>
              <a:rPr lang="en" sz="1400">
                <a:latin typeface="DM Sans"/>
                <a:ea typeface="DM Sans"/>
                <a:cs typeface="DM Sans"/>
                <a:sym typeface="DM Sans"/>
              </a:rPr>
              <a:t>Research shows threat actors</a:t>
            </a:r>
            <a:r>
              <a:rPr lang="en" sz="1400">
                <a:uFill>
                  <a:noFill/>
                </a:uFill>
                <a:latin typeface="DM Sans"/>
                <a:ea typeface="DM Sans"/>
                <a:cs typeface="DM Sans"/>
                <a:sym typeface="DM Sans"/>
                <a:hlinkClick r:id="rId5"/>
              </a:rPr>
              <a:t> are more likely to target immigrants</a:t>
            </a:r>
            <a:r>
              <a:rPr lang="en" sz="1400">
                <a:latin typeface="DM Sans"/>
                <a:ea typeface="DM Sans"/>
                <a:cs typeface="DM Sans"/>
                <a:sym typeface="DM Sans"/>
              </a:rPr>
              <a:t> or non-English speakers than other demographics</a:t>
            </a:r>
            <a:endParaRPr sz="1400">
              <a:latin typeface="DM Sans"/>
              <a:ea typeface="DM Sans"/>
              <a:cs typeface="DM Sans"/>
              <a:sym typeface="DM Sans"/>
            </a:endParaRPr>
          </a:p>
          <a:p>
            <a:pPr indent="0" lvl="0" marL="457200" marR="139700" rtl="0" algn="r">
              <a:lnSpc>
                <a:spcPct val="100000"/>
              </a:lnSpc>
              <a:spcBef>
                <a:spcPts val="1200"/>
              </a:spcBef>
              <a:spcAft>
                <a:spcPts val="0"/>
              </a:spcAft>
              <a:buClr>
                <a:schemeClr val="dk1"/>
              </a:buClr>
              <a:buSzPts val="1100"/>
              <a:buFont typeface="Arial"/>
              <a:buNone/>
            </a:pPr>
            <a:r>
              <a:rPr lang="en" sz="800">
                <a:latin typeface="DM Sans"/>
                <a:ea typeface="DM Sans"/>
                <a:cs typeface="DM Sans"/>
                <a:sym typeface="DM Sans"/>
              </a:rPr>
              <a:t>-B</a:t>
            </a:r>
            <a:r>
              <a:rPr lang="en" sz="800" u="sng">
                <a:latin typeface="DM Sans"/>
                <a:ea typeface="DM Sans"/>
                <a:cs typeface="DM Sans"/>
                <a:sym typeface="DM Sans"/>
                <a:hlinkClick r:id="rId6"/>
              </a:rPr>
              <a:t>MC Public Health</a:t>
            </a:r>
            <a:endParaRPr sz="800">
              <a:latin typeface="DM Sans"/>
              <a:ea typeface="DM Sans"/>
              <a:cs typeface="DM Sans"/>
              <a:sym typeface="DM Sans"/>
            </a:endParaRPr>
          </a:p>
          <a:p>
            <a:pPr indent="0" lvl="0" marL="0" rtl="0" algn="l">
              <a:spcBef>
                <a:spcPts val="0"/>
              </a:spcBef>
              <a:spcAft>
                <a:spcPts val="800"/>
              </a:spcAft>
              <a:buNone/>
            </a:pPr>
            <a:r>
              <a:t/>
            </a:r>
            <a:endParaRPr sz="1400">
              <a:latin typeface="DM Sans Medium"/>
              <a:ea typeface="DM Sans Medium"/>
              <a:cs typeface="DM Sans Medium"/>
              <a:sym typeface="DM Sans Medium"/>
            </a:endParaRPr>
          </a:p>
        </p:txBody>
      </p:sp>
      <p:sp>
        <p:nvSpPr>
          <p:cNvPr id="633" name="Google Shape;633;p69"/>
          <p:cNvSpPr txBox="1"/>
          <p:nvPr>
            <p:ph idx="3" type="subTitle"/>
          </p:nvPr>
        </p:nvSpPr>
        <p:spPr>
          <a:xfrm>
            <a:off x="6220975" y="1069620"/>
            <a:ext cx="1548300" cy="242700"/>
          </a:xfrm>
          <a:prstGeom prst="rect">
            <a:avLst/>
          </a:prstGeom>
        </p:spPr>
        <p:txBody>
          <a:bodyPr anchorCtr="0" anchor="b" bIns="0" lIns="0" spcFirstLastPara="1" rIns="0" wrap="square" tIns="0">
            <a:noAutofit/>
          </a:bodyPr>
          <a:lstStyle/>
          <a:p>
            <a:pPr indent="0" lvl="0" marL="0" rtl="0" algn="l">
              <a:lnSpc>
                <a:spcPct val="80000"/>
              </a:lnSpc>
              <a:spcBef>
                <a:spcPts val="0"/>
              </a:spcBef>
              <a:spcAft>
                <a:spcPts val="0"/>
              </a:spcAft>
              <a:buSzPts val="1500"/>
              <a:buNone/>
            </a:pPr>
            <a:r>
              <a:rPr lang="en" sz="1800">
                <a:latin typeface="DM Sans Black"/>
                <a:ea typeface="DM Sans Black"/>
                <a:cs typeface="DM Sans Black"/>
                <a:sym typeface="DM Sans Black"/>
              </a:rPr>
              <a:t>THREAT</a:t>
            </a:r>
            <a:endParaRPr sz="1800">
              <a:latin typeface="DM Sans Black"/>
              <a:ea typeface="DM Sans Black"/>
              <a:cs typeface="DM Sans Black"/>
              <a:sym typeface="DM Sans Black"/>
            </a:endParaRPr>
          </a:p>
        </p:txBody>
      </p:sp>
      <p:sp>
        <p:nvSpPr>
          <p:cNvPr id="634" name="Google Shape;634;p69"/>
          <p:cNvSpPr/>
          <p:nvPr/>
        </p:nvSpPr>
        <p:spPr>
          <a:xfrm>
            <a:off x="68275" y="127400"/>
            <a:ext cx="2544900" cy="535800"/>
          </a:xfrm>
          <a:prstGeom prst="rect">
            <a:avLst/>
          </a:prstGeom>
          <a:solidFill>
            <a:srgbClr val="D8FF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638" name="Shape 638"/>
        <p:cNvGrpSpPr/>
        <p:nvPr/>
      </p:nvGrpSpPr>
      <p:grpSpPr>
        <a:xfrm>
          <a:off x="0" y="0"/>
          <a:ext cx="0" cy="0"/>
          <a:chOff x="0" y="0"/>
          <a:chExt cx="0" cy="0"/>
        </a:xfrm>
      </p:grpSpPr>
      <p:pic>
        <p:nvPicPr>
          <p:cNvPr id="639" name="Google Shape;639;p70"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640" name="Google Shape;640;p70"/>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1" name="Google Shape;641;p70"/>
          <p:cNvSpPr txBox="1"/>
          <p:nvPr/>
        </p:nvSpPr>
        <p:spPr>
          <a:xfrm>
            <a:off x="2404975" y="1576200"/>
            <a:ext cx="5119800" cy="15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accent5"/>
                </a:solidFill>
                <a:latin typeface="DM Sans"/>
                <a:ea typeface="DM Sans"/>
                <a:cs typeface="DM Sans"/>
                <a:sym typeface="DM Sans"/>
              </a:rPr>
              <a:t>Privacy and Security threats reflect systemic injustices and have emotional, physical, and economic impact on vulnerable communities</a:t>
            </a:r>
            <a:endParaRPr b="1" sz="3000">
              <a:solidFill>
                <a:schemeClr val="accent5"/>
              </a:solidFill>
              <a:latin typeface="DM Sans"/>
              <a:ea typeface="DM Sans"/>
              <a:cs typeface="DM Sans"/>
              <a:sym typeface="DM Sans"/>
            </a:endParaRPr>
          </a:p>
          <a:p>
            <a:pPr indent="0" lvl="0" marL="0" rtl="0" algn="l">
              <a:spcBef>
                <a:spcPts val="0"/>
              </a:spcBef>
              <a:spcAft>
                <a:spcPts val="0"/>
              </a:spcAft>
              <a:buNone/>
            </a:pPr>
            <a:r>
              <a:t/>
            </a:r>
            <a:endParaRPr b="1" sz="300">
              <a:solidFill>
                <a:schemeClr val="accent5"/>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FFB3"/>
        </a:solidFill>
      </p:bgPr>
    </p:bg>
    <p:spTree>
      <p:nvGrpSpPr>
        <p:cNvPr id="645" name="Shape 645"/>
        <p:cNvGrpSpPr/>
        <p:nvPr/>
      </p:nvGrpSpPr>
      <p:grpSpPr>
        <a:xfrm>
          <a:off x="0" y="0"/>
          <a:ext cx="0" cy="0"/>
          <a:chOff x="0" y="0"/>
          <a:chExt cx="0" cy="0"/>
        </a:xfrm>
      </p:grpSpPr>
      <p:sp>
        <p:nvSpPr>
          <p:cNvPr id="646" name="Google Shape;646;p71"/>
          <p:cNvSpPr txBox="1"/>
          <p:nvPr/>
        </p:nvSpPr>
        <p:spPr>
          <a:xfrm>
            <a:off x="428175" y="351450"/>
            <a:ext cx="8102700" cy="382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sz="3500">
                <a:solidFill>
                  <a:schemeClr val="dk1"/>
                </a:solidFill>
                <a:latin typeface="DM Sans"/>
                <a:ea typeface="DM Sans"/>
                <a:cs typeface="DM Sans"/>
                <a:sym typeface="DM Sans"/>
              </a:rPr>
              <a:t>Every move we make online is a data point and our data leads to every person we interact with digitally. </a:t>
            </a:r>
            <a:endParaRPr b="1" sz="3500">
              <a:solidFill>
                <a:schemeClr val="dk1"/>
              </a:solidFill>
              <a:latin typeface="DM Sans"/>
              <a:ea typeface="DM Sans"/>
              <a:cs typeface="DM Sans"/>
              <a:sym typeface="DM Sans"/>
            </a:endParaRPr>
          </a:p>
          <a:p>
            <a:pPr indent="0" lvl="0" marL="0" rtl="0" algn="l">
              <a:lnSpc>
                <a:spcPct val="115000"/>
              </a:lnSpc>
              <a:spcBef>
                <a:spcPts val="0"/>
              </a:spcBef>
              <a:spcAft>
                <a:spcPts val="0"/>
              </a:spcAft>
              <a:buClr>
                <a:schemeClr val="dk1"/>
              </a:buClr>
              <a:buSzPts val="1100"/>
              <a:buFont typeface="Arial"/>
              <a:buNone/>
            </a:pPr>
            <a:r>
              <a:t/>
            </a:r>
            <a:endParaRPr b="1" sz="3500">
              <a:solidFill>
                <a:schemeClr val="dk1"/>
              </a:solidFill>
              <a:latin typeface="DM Sans"/>
              <a:ea typeface="DM Sans"/>
              <a:cs typeface="DM Sans"/>
              <a:sym typeface="DM Sans"/>
            </a:endParaRPr>
          </a:p>
          <a:p>
            <a:pPr indent="0" lvl="0" marL="0" rtl="0" algn="ctr">
              <a:lnSpc>
                <a:spcPct val="115000"/>
              </a:lnSpc>
              <a:spcBef>
                <a:spcPts val="0"/>
              </a:spcBef>
              <a:spcAft>
                <a:spcPts val="0"/>
              </a:spcAft>
              <a:buClr>
                <a:schemeClr val="dk1"/>
              </a:buClr>
              <a:buSzPts val="1100"/>
              <a:buFont typeface="Arial"/>
              <a:buNone/>
            </a:pPr>
            <a:r>
              <a:rPr b="1" lang="en" sz="3500">
                <a:solidFill>
                  <a:schemeClr val="dk1"/>
                </a:solidFill>
                <a:latin typeface="DM Sans"/>
                <a:ea typeface="DM Sans"/>
                <a:cs typeface="DM Sans"/>
                <a:sym typeface="DM Sans"/>
              </a:rPr>
              <a:t>🚨 Corporations and governments are keen to have this information 🚨</a:t>
            </a:r>
            <a:endParaRPr sz="3500">
              <a:solidFill>
                <a:schemeClr val="dk1"/>
              </a:solidFill>
              <a:latin typeface="DM Sans ExtraBold"/>
              <a:ea typeface="DM Sans ExtraBold"/>
              <a:cs typeface="DM Sans ExtraBold"/>
              <a:sym typeface="DM Sans Extra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FFB3"/>
        </a:solidFill>
      </p:bgPr>
    </p:bg>
    <p:spTree>
      <p:nvGrpSpPr>
        <p:cNvPr id="650" name="Shape 650"/>
        <p:cNvGrpSpPr/>
        <p:nvPr/>
      </p:nvGrpSpPr>
      <p:grpSpPr>
        <a:xfrm>
          <a:off x="0" y="0"/>
          <a:ext cx="0" cy="0"/>
          <a:chOff x="0" y="0"/>
          <a:chExt cx="0" cy="0"/>
        </a:xfrm>
      </p:grpSpPr>
      <p:pic>
        <p:nvPicPr>
          <p:cNvPr id="651" name="Google Shape;651;p72" title="cybterss.png"/>
          <p:cNvPicPr preferRelativeResize="0"/>
          <p:nvPr/>
        </p:nvPicPr>
        <p:blipFill rotWithShape="1">
          <a:blip r:embed="rId3">
            <a:alphaModFix/>
          </a:blip>
          <a:srcRect b="70607" l="0" r="0" t="0"/>
          <a:stretch/>
        </p:blipFill>
        <p:spPr>
          <a:xfrm>
            <a:off x="528250" y="1766254"/>
            <a:ext cx="6224950" cy="1538700"/>
          </a:xfrm>
          <a:prstGeom prst="rect">
            <a:avLst/>
          </a:prstGeom>
          <a:noFill/>
          <a:ln>
            <a:noFill/>
          </a:ln>
        </p:spPr>
      </p:pic>
      <p:sp>
        <p:nvSpPr>
          <p:cNvPr id="652" name="Google Shape;652;p72"/>
          <p:cNvSpPr txBox="1"/>
          <p:nvPr>
            <p:ph idx="4294967295" type="ctrTitle"/>
          </p:nvPr>
        </p:nvSpPr>
        <p:spPr>
          <a:xfrm>
            <a:off x="845877" y="2181590"/>
            <a:ext cx="4722600" cy="708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400">
                <a:solidFill>
                  <a:srgbClr val="4261EE"/>
                </a:solidFill>
                <a:latin typeface="DM Sans Black"/>
                <a:ea typeface="DM Sans Black"/>
                <a:cs typeface="DM Sans Black"/>
                <a:sym typeface="DM Sans Black"/>
              </a:rPr>
              <a:t>What do we do?</a:t>
            </a:r>
            <a:endParaRPr sz="2700">
              <a:solidFill>
                <a:srgbClr val="4261EE"/>
              </a:solidFill>
              <a:latin typeface="DM Sans Black"/>
              <a:ea typeface="DM Sans Black"/>
              <a:cs typeface="DM Sans Black"/>
              <a:sym typeface="DM Sans Black"/>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0FF"/>
        </a:solidFill>
      </p:bgPr>
    </p:bg>
    <p:spTree>
      <p:nvGrpSpPr>
        <p:cNvPr id="656" name="Shape 656"/>
        <p:cNvGrpSpPr/>
        <p:nvPr/>
      </p:nvGrpSpPr>
      <p:grpSpPr>
        <a:xfrm>
          <a:off x="0" y="0"/>
          <a:ext cx="0" cy="0"/>
          <a:chOff x="0" y="0"/>
          <a:chExt cx="0" cy="0"/>
        </a:xfrm>
      </p:grpSpPr>
      <p:sp>
        <p:nvSpPr>
          <p:cNvPr id="657" name="Google Shape;657;p73"/>
          <p:cNvSpPr txBox="1"/>
          <p:nvPr/>
        </p:nvSpPr>
        <p:spPr>
          <a:xfrm>
            <a:off x="2405732" y="666900"/>
            <a:ext cx="4521600" cy="2416200"/>
          </a:xfrm>
          <a:prstGeom prst="rect">
            <a:avLst/>
          </a:prstGeom>
          <a:solidFill>
            <a:srgbClr val="BED2FF"/>
          </a:solidFill>
          <a:ln>
            <a:noFill/>
          </a:ln>
        </p:spPr>
        <p:txBody>
          <a:bodyPr anchorCtr="0" anchor="t" bIns="137150" lIns="137150" spcFirstLastPara="1" rIns="137150" wrap="square" tIns="137150">
            <a:noAutofit/>
          </a:bodyPr>
          <a:lstStyle/>
          <a:p>
            <a:pPr indent="0" lvl="0" marL="0" rtl="0" algn="l">
              <a:spcBef>
                <a:spcPts val="0"/>
              </a:spcBef>
              <a:spcAft>
                <a:spcPts val="0"/>
              </a:spcAft>
              <a:buClr>
                <a:schemeClr val="dk1"/>
              </a:buClr>
              <a:buSzPts val="1100"/>
              <a:buFont typeface="Arial"/>
              <a:buNone/>
            </a:pPr>
            <a:r>
              <a:rPr lang="en" sz="3000">
                <a:solidFill>
                  <a:schemeClr val="dk1"/>
                </a:solidFill>
                <a:latin typeface="DM Sans Medium"/>
                <a:ea typeface="DM Sans Medium"/>
                <a:cs typeface="DM Sans Medium"/>
                <a:sym typeface="DM Sans Medium"/>
              </a:rPr>
              <a:t>Shouting ‘self-care’ at people who actually need community care is how we fail people</a:t>
            </a:r>
            <a:endParaRPr sz="3000">
              <a:solidFill>
                <a:srgbClr val="073B2B"/>
              </a:solidFill>
              <a:latin typeface="DM Sans SemiBold"/>
              <a:ea typeface="DM Sans SemiBold"/>
              <a:cs typeface="DM Sans SemiBold"/>
              <a:sym typeface="DM Sans SemiBold"/>
            </a:endParaRPr>
          </a:p>
        </p:txBody>
      </p:sp>
      <p:sp>
        <p:nvSpPr>
          <p:cNvPr id="658" name="Google Shape;658;p73"/>
          <p:cNvSpPr/>
          <p:nvPr/>
        </p:nvSpPr>
        <p:spPr>
          <a:xfrm flipH="1">
            <a:off x="2396387" y="3082175"/>
            <a:ext cx="4530134" cy="1393725"/>
          </a:xfrm>
          <a:custGeom>
            <a:rect b="b" l="l" r="r" t="t"/>
            <a:pathLst>
              <a:path extrusionOk="0" h="55749" w="143268">
                <a:moveTo>
                  <a:pt x="0" y="0"/>
                </a:moveTo>
                <a:lnTo>
                  <a:pt x="77897" y="55749"/>
                </a:lnTo>
                <a:lnTo>
                  <a:pt x="143268" y="55749"/>
                </a:lnTo>
                <a:lnTo>
                  <a:pt x="142994" y="0"/>
                </a:lnTo>
                <a:close/>
              </a:path>
            </a:pathLst>
          </a:custGeom>
          <a:solidFill>
            <a:srgbClr val="BED2FF"/>
          </a:solidFill>
          <a:ln>
            <a:noFill/>
          </a:ln>
        </p:spPr>
      </p:sp>
      <p:sp>
        <p:nvSpPr>
          <p:cNvPr id="659" name="Google Shape;659;p73"/>
          <p:cNvSpPr/>
          <p:nvPr/>
        </p:nvSpPr>
        <p:spPr>
          <a:xfrm>
            <a:off x="2406125" y="3667199"/>
            <a:ext cx="2215800" cy="809400"/>
          </a:xfrm>
          <a:prstGeom prst="rect">
            <a:avLst/>
          </a:prstGeom>
          <a:noFill/>
          <a:ln>
            <a:noFill/>
          </a:ln>
        </p:spPr>
        <p:txBody>
          <a:bodyPr anchorCtr="0" anchor="ctr" bIns="137150" lIns="137150" spcFirstLastPara="1" rIns="137150" wrap="square" tIns="137150">
            <a:noAutofit/>
          </a:bodyPr>
          <a:lstStyle/>
          <a:p>
            <a:pPr indent="0" lvl="0" marL="0" rtl="0" algn="l">
              <a:spcBef>
                <a:spcPts val="0"/>
              </a:spcBef>
              <a:spcAft>
                <a:spcPts val="0"/>
              </a:spcAft>
              <a:buNone/>
            </a:pPr>
            <a:r>
              <a:rPr lang="en" sz="1000">
                <a:solidFill>
                  <a:srgbClr val="073B2B"/>
                </a:solidFill>
                <a:latin typeface="DM Sans"/>
                <a:ea typeface="DM Sans"/>
                <a:cs typeface="DM Sans"/>
                <a:sym typeface="DM Sans"/>
              </a:rPr>
              <a:t>Nakita Valerio</a:t>
            </a:r>
            <a:endParaRPr sz="1000">
              <a:solidFill>
                <a:srgbClr val="073B2B"/>
              </a:solidFill>
              <a:latin typeface="DM Sans"/>
              <a:ea typeface="DM Sans"/>
              <a:cs typeface="DM Sans"/>
              <a:sym typeface="DM Sans"/>
            </a:endParaRPr>
          </a:p>
        </p:txBody>
      </p:sp>
      <p:sp>
        <p:nvSpPr>
          <p:cNvPr id="660" name="Google Shape;660;p73"/>
          <p:cNvSpPr/>
          <p:nvPr/>
        </p:nvSpPr>
        <p:spPr>
          <a:xfrm>
            <a:off x="2623478" y="3328826"/>
            <a:ext cx="637937" cy="303591"/>
          </a:xfrm>
          <a:custGeom>
            <a:rect b="b" l="l" r="r" t="t"/>
            <a:pathLst>
              <a:path extrusionOk="0" h="200721" w="285750">
                <a:moveTo>
                  <a:pt x="60635" y="0"/>
                </a:moveTo>
                <a:lnTo>
                  <a:pt x="54362" y="697"/>
                </a:lnTo>
                <a:lnTo>
                  <a:pt x="48090" y="2788"/>
                </a:lnTo>
                <a:lnTo>
                  <a:pt x="41817" y="4879"/>
                </a:lnTo>
                <a:lnTo>
                  <a:pt x="36241" y="7666"/>
                </a:lnTo>
                <a:lnTo>
                  <a:pt x="30666" y="11151"/>
                </a:lnTo>
                <a:lnTo>
                  <a:pt x="25090" y="14636"/>
                </a:lnTo>
                <a:lnTo>
                  <a:pt x="20212" y="19515"/>
                </a:lnTo>
                <a:lnTo>
                  <a:pt x="15333" y="24393"/>
                </a:lnTo>
                <a:lnTo>
                  <a:pt x="11151" y="29969"/>
                </a:lnTo>
                <a:lnTo>
                  <a:pt x="8363" y="35544"/>
                </a:lnTo>
                <a:lnTo>
                  <a:pt x="5576" y="41120"/>
                </a:lnTo>
                <a:lnTo>
                  <a:pt x="2788" y="47392"/>
                </a:lnTo>
                <a:lnTo>
                  <a:pt x="1394" y="53665"/>
                </a:lnTo>
                <a:lnTo>
                  <a:pt x="697" y="59938"/>
                </a:lnTo>
                <a:lnTo>
                  <a:pt x="0" y="66907"/>
                </a:lnTo>
                <a:lnTo>
                  <a:pt x="697" y="73876"/>
                </a:lnTo>
                <a:lnTo>
                  <a:pt x="1394" y="80149"/>
                </a:lnTo>
                <a:lnTo>
                  <a:pt x="2788" y="86422"/>
                </a:lnTo>
                <a:lnTo>
                  <a:pt x="5576" y="92694"/>
                </a:lnTo>
                <a:lnTo>
                  <a:pt x="8363" y="98270"/>
                </a:lnTo>
                <a:lnTo>
                  <a:pt x="11151" y="103845"/>
                </a:lnTo>
                <a:lnTo>
                  <a:pt x="15333" y="109421"/>
                </a:lnTo>
                <a:lnTo>
                  <a:pt x="20212" y="114299"/>
                </a:lnTo>
                <a:lnTo>
                  <a:pt x="25090" y="118481"/>
                </a:lnTo>
                <a:lnTo>
                  <a:pt x="30666" y="122663"/>
                </a:lnTo>
                <a:lnTo>
                  <a:pt x="36241" y="126148"/>
                </a:lnTo>
                <a:lnTo>
                  <a:pt x="41817" y="128935"/>
                </a:lnTo>
                <a:lnTo>
                  <a:pt x="48090" y="131026"/>
                </a:lnTo>
                <a:lnTo>
                  <a:pt x="54362" y="132420"/>
                </a:lnTo>
                <a:lnTo>
                  <a:pt x="60635" y="133814"/>
                </a:lnTo>
                <a:lnTo>
                  <a:pt x="67604" y="133814"/>
                </a:lnTo>
                <a:lnTo>
                  <a:pt x="28575" y="200721"/>
                </a:lnTo>
                <a:lnTo>
                  <a:pt x="67604" y="200721"/>
                </a:lnTo>
                <a:lnTo>
                  <a:pt x="125451" y="100361"/>
                </a:lnTo>
                <a:lnTo>
                  <a:pt x="129633" y="92694"/>
                </a:lnTo>
                <a:lnTo>
                  <a:pt x="132421" y="84331"/>
                </a:lnTo>
                <a:lnTo>
                  <a:pt x="133815" y="75967"/>
                </a:lnTo>
                <a:lnTo>
                  <a:pt x="134512" y="66907"/>
                </a:lnTo>
                <a:lnTo>
                  <a:pt x="134512" y="59938"/>
                </a:lnTo>
                <a:lnTo>
                  <a:pt x="133118" y="53665"/>
                </a:lnTo>
                <a:lnTo>
                  <a:pt x="131724" y="47392"/>
                </a:lnTo>
                <a:lnTo>
                  <a:pt x="129633" y="41120"/>
                </a:lnTo>
                <a:lnTo>
                  <a:pt x="126845" y="35544"/>
                </a:lnTo>
                <a:lnTo>
                  <a:pt x="123360" y="29969"/>
                </a:lnTo>
                <a:lnTo>
                  <a:pt x="119179" y="24393"/>
                </a:lnTo>
                <a:lnTo>
                  <a:pt x="114997" y="19515"/>
                </a:lnTo>
                <a:lnTo>
                  <a:pt x="109421" y="14636"/>
                </a:lnTo>
                <a:lnTo>
                  <a:pt x="104543" y="11151"/>
                </a:lnTo>
                <a:lnTo>
                  <a:pt x="98967" y="7666"/>
                </a:lnTo>
                <a:lnTo>
                  <a:pt x="93391" y="4879"/>
                </a:lnTo>
                <a:lnTo>
                  <a:pt x="87119" y="2788"/>
                </a:lnTo>
                <a:lnTo>
                  <a:pt x="80846" y="697"/>
                </a:lnTo>
                <a:lnTo>
                  <a:pt x="73877" y="0"/>
                </a:lnTo>
                <a:close/>
                <a:moveTo>
                  <a:pt x="211873" y="0"/>
                </a:moveTo>
                <a:lnTo>
                  <a:pt x="204904" y="697"/>
                </a:lnTo>
                <a:lnTo>
                  <a:pt x="198631" y="2788"/>
                </a:lnTo>
                <a:lnTo>
                  <a:pt x="192359" y="4879"/>
                </a:lnTo>
                <a:lnTo>
                  <a:pt x="186783" y="7666"/>
                </a:lnTo>
                <a:lnTo>
                  <a:pt x="181207" y="11151"/>
                </a:lnTo>
                <a:lnTo>
                  <a:pt x="176329" y="14636"/>
                </a:lnTo>
                <a:lnTo>
                  <a:pt x="170753" y="19515"/>
                </a:lnTo>
                <a:lnTo>
                  <a:pt x="166571" y="24393"/>
                </a:lnTo>
                <a:lnTo>
                  <a:pt x="162390" y="29969"/>
                </a:lnTo>
                <a:lnTo>
                  <a:pt x="158905" y="35544"/>
                </a:lnTo>
                <a:lnTo>
                  <a:pt x="156117" y="41120"/>
                </a:lnTo>
                <a:lnTo>
                  <a:pt x="154026" y="47392"/>
                </a:lnTo>
                <a:lnTo>
                  <a:pt x="152632" y="53665"/>
                </a:lnTo>
                <a:lnTo>
                  <a:pt x="151238" y="59938"/>
                </a:lnTo>
                <a:lnTo>
                  <a:pt x="151238" y="66907"/>
                </a:lnTo>
                <a:lnTo>
                  <a:pt x="151238" y="73876"/>
                </a:lnTo>
                <a:lnTo>
                  <a:pt x="152632" y="80149"/>
                </a:lnTo>
                <a:lnTo>
                  <a:pt x="154026" y="86422"/>
                </a:lnTo>
                <a:lnTo>
                  <a:pt x="156117" y="92694"/>
                </a:lnTo>
                <a:lnTo>
                  <a:pt x="158905" y="98270"/>
                </a:lnTo>
                <a:lnTo>
                  <a:pt x="162390" y="103845"/>
                </a:lnTo>
                <a:lnTo>
                  <a:pt x="166571" y="109421"/>
                </a:lnTo>
                <a:lnTo>
                  <a:pt x="170753" y="114299"/>
                </a:lnTo>
                <a:lnTo>
                  <a:pt x="176329" y="118481"/>
                </a:lnTo>
                <a:lnTo>
                  <a:pt x="181207" y="122663"/>
                </a:lnTo>
                <a:lnTo>
                  <a:pt x="186783" y="126148"/>
                </a:lnTo>
                <a:lnTo>
                  <a:pt x="192359" y="128935"/>
                </a:lnTo>
                <a:lnTo>
                  <a:pt x="198631" y="131026"/>
                </a:lnTo>
                <a:lnTo>
                  <a:pt x="204904" y="132420"/>
                </a:lnTo>
                <a:lnTo>
                  <a:pt x="211873" y="133814"/>
                </a:lnTo>
                <a:lnTo>
                  <a:pt x="218146" y="133814"/>
                </a:lnTo>
                <a:lnTo>
                  <a:pt x="179813" y="200721"/>
                </a:lnTo>
                <a:lnTo>
                  <a:pt x="218146" y="200721"/>
                </a:lnTo>
                <a:lnTo>
                  <a:pt x="275993" y="100361"/>
                </a:lnTo>
                <a:lnTo>
                  <a:pt x="280174" y="92694"/>
                </a:lnTo>
                <a:lnTo>
                  <a:pt x="282962" y="84331"/>
                </a:lnTo>
                <a:lnTo>
                  <a:pt x="285053" y="75967"/>
                </a:lnTo>
                <a:lnTo>
                  <a:pt x="285750" y="66907"/>
                </a:lnTo>
                <a:lnTo>
                  <a:pt x="285053" y="59938"/>
                </a:lnTo>
                <a:lnTo>
                  <a:pt x="284356" y="53665"/>
                </a:lnTo>
                <a:lnTo>
                  <a:pt x="282962" y="47392"/>
                </a:lnTo>
                <a:lnTo>
                  <a:pt x="280174" y="41120"/>
                </a:lnTo>
                <a:lnTo>
                  <a:pt x="277387" y="35544"/>
                </a:lnTo>
                <a:lnTo>
                  <a:pt x="274599" y="29969"/>
                </a:lnTo>
                <a:lnTo>
                  <a:pt x="270417" y="24393"/>
                </a:lnTo>
                <a:lnTo>
                  <a:pt x="265538" y="19515"/>
                </a:lnTo>
                <a:lnTo>
                  <a:pt x="260660" y="14636"/>
                </a:lnTo>
                <a:lnTo>
                  <a:pt x="255084" y="11151"/>
                </a:lnTo>
                <a:lnTo>
                  <a:pt x="249509" y="7666"/>
                </a:lnTo>
                <a:lnTo>
                  <a:pt x="243933" y="4879"/>
                </a:lnTo>
                <a:lnTo>
                  <a:pt x="237660" y="2788"/>
                </a:lnTo>
                <a:lnTo>
                  <a:pt x="231388" y="697"/>
                </a:lnTo>
                <a:lnTo>
                  <a:pt x="225115" y="0"/>
                </a:lnTo>
                <a:close/>
              </a:path>
            </a:pathLst>
          </a:custGeom>
          <a:solidFill>
            <a:srgbClr val="272D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wun Batang"/>
              <a:ea typeface="Gowun Batang"/>
              <a:cs typeface="Gowun Batang"/>
              <a:sym typeface="Gowun Batang"/>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FFB3"/>
        </a:solidFill>
      </p:bgPr>
    </p:bg>
    <p:spTree>
      <p:nvGrpSpPr>
        <p:cNvPr id="664" name="Shape 664"/>
        <p:cNvGrpSpPr/>
        <p:nvPr/>
      </p:nvGrpSpPr>
      <p:grpSpPr>
        <a:xfrm>
          <a:off x="0" y="0"/>
          <a:ext cx="0" cy="0"/>
          <a:chOff x="0" y="0"/>
          <a:chExt cx="0" cy="0"/>
        </a:xfrm>
      </p:grpSpPr>
      <p:sp>
        <p:nvSpPr>
          <p:cNvPr id="665" name="Google Shape;665;p74"/>
          <p:cNvSpPr txBox="1"/>
          <p:nvPr/>
        </p:nvSpPr>
        <p:spPr>
          <a:xfrm>
            <a:off x="282150" y="1999500"/>
            <a:ext cx="8579700" cy="8841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3800">
                <a:solidFill>
                  <a:schemeClr val="accent5"/>
                </a:solidFill>
                <a:latin typeface="DM Sans"/>
                <a:ea typeface="DM Sans"/>
                <a:cs typeface="DM Sans"/>
                <a:sym typeface="DM Sans"/>
              </a:rPr>
              <a:t>Digital Security          Collective Care</a:t>
            </a:r>
            <a:endParaRPr b="1" sz="3800">
              <a:solidFill>
                <a:schemeClr val="accent5"/>
              </a:solidFill>
              <a:latin typeface="DM Sans"/>
              <a:ea typeface="DM Sans"/>
              <a:cs typeface="DM Sans"/>
              <a:sym typeface="DM Sans"/>
            </a:endParaRPr>
          </a:p>
        </p:txBody>
      </p:sp>
      <p:sp>
        <p:nvSpPr>
          <p:cNvPr id="666" name="Google Shape;666;p74"/>
          <p:cNvSpPr txBox="1"/>
          <p:nvPr/>
        </p:nvSpPr>
        <p:spPr>
          <a:xfrm>
            <a:off x="4222100" y="2002950"/>
            <a:ext cx="7278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500"/>
              <a:t>🤝</a:t>
            </a:r>
            <a:endParaRPr sz="45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670" name="Shape 670"/>
        <p:cNvGrpSpPr/>
        <p:nvPr/>
      </p:nvGrpSpPr>
      <p:grpSpPr>
        <a:xfrm>
          <a:off x="0" y="0"/>
          <a:ext cx="0" cy="0"/>
          <a:chOff x="0" y="0"/>
          <a:chExt cx="0" cy="0"/>
        </a:xfrm>
      </p:grpSpPr>
      <p:sp>
        <p:nvSpPr>
          <p:cNvPr id="671" name="Google Shape;671;p75"/>
          <p:cNvSpPr txBox="1"/>
          <p:nvPr>
            <p:ph type="title"/>
          </p:nvPr>
        </p:nvSpPr>
        <p:spPr>
          <a:xfrm>
            <a:off x="326225" y="604700"/>
            <a:ext cx="50553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DM Sans Black"/>
                <a:ea typeface="DM Sans Black"/>
                <a:cs typeface="DM Sans Black"/>
                <a:sym typeface="DM Sans Black"/>
              </a:rPr>
              <a:t>COMMUNICATION</a:t>
            </a:r>
            <a:endParaRPr>
              <a:latin typeface="DM Sans Black"/>
              <a:ea typeface="DM Sans Black"/>
              <a:cs typeface="DM Sans Black"/>
              <a:sym typeface="DM Sans Black"/>
            </a:endParaRPr>
          </a:p>
        </p:txBody>
      </p:sp>
      <p:sp>
        <p:nvSpPr>
          <p:cNvPr id="672" name="Google Shape;672;p75"/>
          <p:cNvSpPr txBox="1"/>
          <p:nvPr>
            <p:ph idx="1" type="body"/>
          </p:nvPr>
        </p:nvSpPr>
        <p:spPr>
          <a:xfrm>
            <a:off x="824450" y="1390300"/>
            <a:ext cx="7291800" cy="2955300"/>
          </a:xfrm>
          <a:prstGeom prst="rect">
            <a:avLst/>
          </a:prstGeom>
        </p:spPr>
        <p:txBody>
          <a:bodyPr anchorCtr="0" anchor="t" bIns="91425" lIns="91425" spcFirstLastPara="1" rIns="91425" wrap="square" tIns="91425">
            <a:spAutoFit/>
          </a:bodyPr>
          <a:lstStyle/>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Use secure, encrypted messaging platforms like Signal and set disappearing messages</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Adjust the security settings on the platforms you communicate on</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Don’t use email for secure communications, and generally keep sensitive information from being written down </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Establish digital security guidelines for those in your ‘group’</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Delete or archive previous communication, material, or documents</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Limit sharing of project/team on social media</a:t>
            </a:r>
            <a:endParaRPr>
              <a:solidFill>
                <a:schemeClr val="dk1"/>
              </a:solidFill>
              <a:latin typeface="DM Sans Medium"/>
              <a:ea typeface="DM Sans Medium"/>
              <a:cs typeface="DM Sans Medium"/>
              <a:sym typeface="DM Sans Medium"/>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676" name="Shape 676"/>
        <p:cNvGrpSpPr/>
        <p:nvPr/>
      </p:nvGrpSpPr>
      <p:grpSpPr>
        <a:xfrm>
          <a:off x="0" y="0"/>
          <a:ext cx="0" cy="0"/>
          <a:chOff x="0" y="0"/>
          <a:chExt cx="0" cy="0"/>
        </a:xfrm>
      </p:grpSpPr>
      <p:sp>
        <p:nvSpPr>
          <p:cNvPr id="677" name="Google Shape;677;p76"/>
          <p:cNvSpPr txBox="1"/>
          <p:nvPr>
            <p:ph type="title"/>
          </p:nvPr>
        </p:nvSpPr>
        <p:spPr>
          <a:xfrm>
            <a:off x="326225" y="604700"/>
            <a:ext cx="50553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DM Sans Black"/>
                <a:ea typeface="DM Sans Black"/>
                <a:cs typeface="DM Sans Black"/>
                <a:sym typeface="DM Sans Black"/>
              </a:rPr>
              <a:t>PHYSICAL</a:t>
            </a:r>
            <a:endParaRPr>
              <a:latin typeface="DM Sans Black"/>
              <a:ea typeface="DM Sans Black"/>
              <a:cs typeface="DM Sans Black"/>
              <a:sym typeface="DM Sans Black"/>
            </a:endParaRPr>
          </a:p>
        </p:txBody>
      </p:sp>
      <p:sp>
        <p:nvSpPr>
          <p:cNvPr id="678" name="Google Shape;678;p76"/>
          <p:cNvSpPr txBox="1"/>
          <p:nvPr>
            <p:ph idx="1" type="body"/>
          </p:nvPr>
        </p:nvSpPr>
        <p:spPr>
          <a:xfrm>
            <a:off x="824450" y="1390300"/>
            <a:ext cx="7291800" cy="2678100"/>
          </a:xfrm>
          <a:prstGeom prst="rect">
            <a:avLst/>
          </a:prstGeom>
        </p:spPr>
        <p:txBody>
          <a:bodyPr anchorCtr="0" anchor="t" bIns="91425" lIns="91425" spcFirstLastPara="1" rIns="91425" wrap="square" tIns="91425">
            <a:spAutoFit/>
          </a:bodyPr>
          <a:lstStyle/>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Turn off location settings on devices </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Remove facial recognition and biometric logins on mobile </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Minimize recording or documentation of people (including in event sign-ups to recording at protests)</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Don’t bring or minimize using your phone or turn it off in high-risk scenarios</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Back-up your phone or delete sensitive information when traveling </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Avoid standing out or being overtly identifiable </a:t>
            </a:r>
            <a:endParaRPr>
              <a:solidFill>
                <a:schemeClr val="dk1"/>
              </a:solidFill>
              <a:latin typeface="DM Sans"/>
              <a:ea typeface="DM Sans"/>
              <a:cs typeface="DM Sans"/>
              <a:sym typeface="DM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682" name="Shape 682"/>
        <p:cNvGrpSpPr/>
        <p:nvPr/>
      </p:nvGrpSpPr>
      <p:grpSpPr>
        <a:xfrm>
          <a:off x="0" y="0"/>
          <a:ext cx="0" cy="0"/>
          <a:chOff x="0" y="0"/>
          <a:chExt cx="0" cy="0"/>
        </a:xfrm>
      </p:grpSpPr>
      <p:sp>
        <p:nvSpPr>
          <p:cNvPr id="683" name="Google Shape;683;p77"/>
          <p:cNvSpPr txBox="1"/>
          <p:nvPr>
            <p:ph type="title"/>
          </p:nvPr>
        </p:nvSpPr>
        <p:spPr>
          <a:xfrm>
            <a:off x="326225" y="604700"/>
            <a:ext cx="50553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DM Sans Black"/>
                <a:ea typeface="DM Sans Black"/>
                <a:cs typeface="DM Sans Black"/>
                <a:sym typeface="DM Sans Black"/>
              </a:rPr>
              <a:t>GENERAL SECURITY</a:t>
            </a:r>
            <a:endParaRPr>
              <a:latin typeface="DM Sans Black"/>
              <a:ea typeface="DM Sans Black"/>
              <a:cs typeface="DM Sans Black"/>
              <a:sym typeface="DM Sans Black"/>
            </a:endParaRPr>
          </a:p>
        </p:txBody>
      </p:sp>
      <p:sp>
        <p:nvSpPr>
          <p:cNvPr id="684" name="Google Shape;684;p77"/>
          <p:cNvSpPr txBox="1"/>
          <p:nvPr>
            <p:ph idx="1" type="body"/>
          </p:nvPr>
        </p:nvSpPr>
        <p:spPr>
          <a:xfrm>
            <a:off x="824450" y="1390300"/>
            <a:ext cx="7291800" cy="2955300"/>
          </a:xfrm>
          <a:prstGeom prst="rect">
            <a:avLst/>
          </a:prstGeom>
        </p:spPr>
        <p:txBody>
          <a:bodyPr anchorCtr="0" anchor="t" bIns="91425" lIns="91425" spcFirstLastPara="1" rIns="91425" wrap="square" tIns="91425">
            <a:spAutoFit/>
          </a:bodyPr>
          <a:lstStyle/>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Adjust and regularly review the settings on the apps (turn off location services, tracking, storage etc.)</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Install updates when available</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Use a password manager and create strong passwords</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Use multi-factor authentication for our accounts </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Decline cookies online</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Opt-out of facial recognition</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Delete unused accounts</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Don’t click on suspicious links</a:t>
            </a:r>
            <a:endParaRPr>
              <a:solidFill>
                <a:schemeClr val="dk1"/>
              </a:solidFill>
              <a:latin typeface="DM Sans"/>
              <a:ea typeface="DM Sans"/>
              <a:cs typeface="DM Sans"/>
              <a:sym typeface="DM Sans"/>
            </a:endParaRPr>
          </a:p>
          <a:p>
            <a:pPr indent="-342900" lvl="0" marL="457200" marR="139700" rtl="0" algn="l">
              <a:lnSpc>
                <a:spcPct val="100000"/>
              </a:lnSpc>
              <a:spcBef>
                <a:spcPts val="0"/>
              </a:spcBef>
              <a:spcAft>
                <a:spcPts val="0"/>
              </a:spcAft>
              <a:buClr>
                <a:schemeClr val="dk1"/>
              </a:buClr>
              <a:buSzPts val="1800"/>
              <a:buFont typeface="DM Sans"/>
              <a:buChar char="●"/>
            </a:pPr>
            <a:r>
              <a:rPr lang="en">
                <a:solidFill>
                  <a:schemeClr val="dk1"/>
                </a:solidFill>
                <a:latin typeface="DM Sans"/>
                <a:ea typeface="DM Sans"/>
                <a:cs typeface="DM Sans"/>
                <a:sym typeface="DM Sans"/>
              </a:rPr>
              <a:t>Limit inputting sensitive info into AI systems</a:t>
            </a:r>
            <a:endParaRPr>
              <a:solidFill>
                <a:schemeClr val="dk1"/>
              </a:solidFill>
              <a:latin typeface="DM Sans"/>
              <a:ea typeface="DM Sans"/>
              <a:cs typeface="DM Sans"/>
              <a:sym typeface="DM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688" name="Shape 688"/>
        <p:cNvGrpSpPr/>
        <p:nvPr/>
      </p:nvGrpSpPr>
      <p:grpSpPr>
        <a:xfrm>
          <a:off x="0" y="0"/>
          <a:ext cx="0" cy="0"/>
          <a:chOff x="0" y="0"/>
          <a:chExt cx="0" cy="0"/>
        </a:xfrm>
      </p:grpSpPr>
      <p:pic>
        <p:nvPicPr>
          <p:cNvPr id="689" name="Google Shape;689;p78"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690" name="Google Shape;690;p78"/>
          <p:cNvSpPr/>
          <p:nvPr/>
        </p:nvSpPr>
        <p:spPr>
          <a:xfrm>
            <a:off x="2388775" y="842300"/>
            <a:ext cx="5136000" cy="31581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91" name="Google Shape;691;p78"/>
          <p:cNvPicPr preferRelativeResize="0"/>
          <p:nvPr/>
        </p:nvPicPr>
        <p:blipFill>
          <a:blip r:embed="rId4">
            <a:alphaModFix/>
          </a:blip>
          <a:stretch>
            <a:fillRect/>
          </a:stretch>
        </p:blipFill>
        <p:spPr>
          <a:xfrm>
            <a:off x="2464975" y="1851650"/>
            <a:ext cx="5056824" cy="552750"/>
          </a:xfrm>
          <a:prstGeom prst="rect">
            <a:avLst/>
          </a:prstGeom>
          <a:noFill/>
          <a:ln>
            <a:noFill/>
          </a:ln>
        </p:spPr>
      </p:pic>
      <p:sp>
        <p:nvSpPr>
          <p:cNvPr id="692" name="Google Shape;692;p78"/>
          <p:cNvSpPr txBox="1"/>
          <p:nvPr/>
        </p:nvSpPr>
        <p:spPr>
          <a:xfrm>
            <a:off x="7701075" y="4778200"/>
            <a:ext cx="12831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a:solidFill>
                  <a:schemeClr val="accent1"/>
                </a:solidFill>
                <a:latin typeface="DM Sans"/>
                <a:ea typeface="DM Sans"/>
                <a:cs typeface="DM Sans"/>
                <a:sym typeface="DM Sans"/>
              </a:rPr>
              <a:t>Source: </a:t>
            </a:r>
            <a:r>
              <a:rPr lang="en" sz="700" u="sng">
                <a:solidFill>
                  <a:schemeClr val="accent1"/>
                </a:solidFill>
                <a:latin typeface="DM Sans"/>
                <a:ea typeface="DM Sans"/>
                <a:cs typeface="DM Sans"/>
                <a:sym typeface="DM Sans"/>
                <a:hlinkClick r:id="rId5">
                  <a:extLst>
                    <a:ext uri="{A12FA001-AC4F-418D-AE19-62706E023703}">
                      <ahyp:hlinkClr val="tx"/>
                    </a:ext>
                  </a:extLst>
                </a:hlinkClick>
              </a:rPr>
              <a:t>House of Yes</a:t>
            </a:r>
            <a:endParaRPr sz="700">
              <a:solidFill>
                <a:schemeClr val="accent1"/>
              </a:solidFill>
              <a:latin typeface="DM Sans"/>
              <a:ea typeface="DM Sans"/>
              <a:cs typeface="DM Sans"/>
              <a:sym typeface="DM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FFB3"/>
        </a:solidFill>
      </p:bgPr>
    </p:bg>
    <p:spTree>
      <p:nvGrpSpPr>
        <p:cNvPr id="696" name="Shape 696"/>
        <p:cNvGrpSpPr/>
        <p:nvPr/>
      </p:nvGrpSpPr>
      <p:grpSpPr>
        <a:xfrm>
          <a:off x="0" y="0"/>
          <a:ext cx="0" cy="0"/>
          <a:chOff x="0" y="0"/>
          <a:chExt cx="0" cy="0"/>
        </a:xfrm>
      </p:grpSpPr>
      <p:sp>
        <p:nvSpPr>
          <p:cNvPr id="697" name="Google Shape;697;p79"/>
          <p:cNvSpPr txBox="1"/>
          <p:nvPr/>
        </p:nvSpPr>
        <p:spPr>
          <a:xfrm>
            <a:off x="1639650" y="1553850"/>
            <a:ext cx="5864700" cy="2035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dk1"/>
                </a:solidFill>
                <a:latin typeface="DM Sans"/>
                <a:ea typeface="DM Sans"/>
                <a:cs typeface="DM Sans"/>
                <a:sym typeface="DM Sans"/>
              </a:rPr>
              <a:t>Additional Resources</a:t>
            </a:r>
            <a:endParaRPr b="1" sz="4000">
              <a:solidFill>
                <a:schemeClr val="dk1"/>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FFB3"/>
        </a:solidFill>
      </p:bgPr>
    </p:bg>
    <p:spTree>
      <p:nvGrpSpPr>
        <p:cNvPr id="701" name="Shape 701"/>
        <p:cNvGrpSpPr/>
        <p:nvPr/>
      </p:nvGrpSpPr>
      <p:grpSpPr>
        <a:xfrm>
          <a:off x="0" y="0"/>
          <a:ext cx="0" cy="0"/>
          <a:chOff x="0" y="0"/>
          <a:chExt cx="0" cy="0"/>
        </a:xfrm>
      </p:grpSpPr>
      <p:sp>
        <p:nvSpPr>
          <p:cNvPr id="702" name="Google Shape;702;p80"/>
          <p:cNvSpPr txBox="1"/>
          <p:nvPr/>
        </p:nvSpPr>
        <p:spPr>
          <a:xfrm>
            <a:off x="613200" y="850526"/>
            <a:ext cx="7917600" cy="3263100"/>
          </a:xfrm>
          <a:prstGeom prst="rect">
            <a:avLst/>
          </a:prstGeom>
          <a:noFill/>
          <a:ln>
            <a:noFill/>
          </a:ln>
        </p:spPr>
        <p:txBody>
          <a:bodyPr anchorCtr="0" anchor="t" bIns="91425" lIns="91425" spcFirstLastPara="1" rIns="91425" wrap="square" tIns="91425">
            <a:spAutoFit/>
          </a:bodyPr>
          <a:lstStyle/>
          <a:p>
            <a:pPr indent="0" lvl="0" marL="0" marR="139700" rtl="0" algn="l">
              <a:spcBef>
                <a:spcPts val="0"/>
              </a:spcBef>
              <a:spcAft>
                <a:spcPts val="0"/>
              </a:spcAft>
              <a:buClr>
                <a:schemeClr val="dk1"/>
              </a:buClr>
              <a:buSzPts val="1100"/>
              <a:buFont typeface="Arial"/>
              <a:buNone/>
            </a:pPr>
            <a:r>
              <a:rPr lang="en" sz="2500">
                <a:solidFill>
                  <a:schemeClr val="accent1"/>
                </a:solidFill>
                <a:latin typeface="DM Sans"/>
                <a:ea typeface="DM Sans"/>
                <a:cs typeface="DM Sans"/>
                <a:sym typeface="DM Sans"/>
              </a:rPr>
              <a:t>Surveillance Self Defense: </a:t>
            </a:r>
            <a:endParaRPr sz="2500">
              <a:solidFill>
                <a:schemeClr val="accent1"/>
              </a:solidFill>
              <a:latin typeface="DM Sans"/>
              <a:ea typeface="DM Sans"/>
              <a:cs typeface="DM Sans"/>
              <a:sym typeface="DM Sans"/>
            </a:endParaRPr>
          </a:p>
          <a:p>
            <a:pPr indent="0" lvl="0" marL="0" marR="139700" rtl="0" algn="l">
              <a:spcBef>
                <a:spcPts val="0"/>
              </a:spcBef>
              <a:spcAft>
                <a:spcPts val="0"/>
              </a:spcAft>
              <a:buClr>
                <a:schemeClr val="dk1"/>
              </a:buClr>
              <a:buSzPts val="1100"/>
              <a:buFont typeface="Arial"/>
              <a:buNone/>
            </a:pPr>
            <a:r>
              <a:rPr lang="en" sz="2500" u="sng">
                <a:solidFill>
                  <a:schemeClr val="accent1"/>
                </a:solidFill>
                <a:latin typeface="DM Sans"/>
                <a:ea typeface="DM Sans"/>
                <a:cs typeface="DM Sans"/>
                <a:sym typeface="DM Sans"/>
                <a:hlinkClick r:id="rId3">
                  <a:extLst>
                    <a:ext uri="{A12FA001-AC4F-418D-AE19-62706E023703}">
                      <ahyp:hlinkClr val="tx"/>
                    </a:ext>
                  </a:extLst>
                </a:hlinkClick>
              </a:rPr>
              <a:t>ssd.eff.org</a:t>
            </a:r>
            <a:endParaRPr sz="2500">
              <a:solidFill>
                <a:schemeClr val="accent1"/>
              </a:solidFill>
              <a:latin typeface="DM Sans"/>
              <a:ea typeface="DM Sans"/>
              <a:cs typeface="DM Sans"/>
              <a:sym typeface="DM Sans"/>
            </a:endParaRPr>
          </a:p>
          <a:p>
            <a:pPr indent="0" lvl="0" marL="0" marR="139700" rtl="0" algn="l">
              <a:spcBef>
                <a:spcPts val="0"/>
              </a:spcBef>
              <a:spcAft>
                <a:spcPts val="0"/>
              </a:spcAft>
              <a:buClr>
                <a:schemeClr val="dk1"/>
              </a:buClr>
              <a:buSzPts val="1100"/>
              <a:buFont typeface="Arial"/>
              <a:buNone/>
            </a:pPr>
            <a:r>
              <a:t/>
            </a:r>
            <a:endParaRPr sz="2500">
              <a:solidFill>
                <a:schemeClr val="accent1"/>
              </a:solidFill>
              <a:latin typeface="DM Sans"/>
              <a:ea typeface="DM Sans"/>
              <a:cs typeface="DM Sans"/>
              <a:sym typeface="DM Sans"/>
            </a:endParaRPr>
          </a:p>
          <a:p>
            <a:pPr indent="0" lvl="0" marL="0" marR="139700" rtl="0" algn="l">
              <a:spcBef>
                <a:spcPts val="0"/>
              </a:spcBef>
              <a:spcAft>
                <a:spcPts val="0"/>
              </a:spcAft>
              <a:buClr>
                <a:schemeClr val="dk1"/>
              </a:buClr>
              <a:buSzPts val="1100"/>
              <a:buFont typeface="Arial"/>
              <a:buNone/>
            </a:pPr>
            <a:r>
              <a:rPr lang="en" sz="2500">
                <a:solidFill>
                  <a:schemeClr val="accent1"/>
                </a:solidFill>
                <a:latin typeface="DM Sans"/>
                <a:ea typeface="DM Sans"/>
                <a:cs typeface="DM Sans"/>
                <a:sym typeface="DM Sans"/>
              </a:rPr>
              <a:t>Security Planner: </a:t>
            </a:r>
            <a:endParaRPr sz="2500">
              <a:solidFill>
                <a:schemeClr val="accent1"/>
              </a:solidFill>
              <a:latin typeface="DM Sans"/>
              <a:ea typeface="DM Sans"/>
              <a:cs typeface="DM Sans"/>
              <a:sym typeface="DM Sans"/>
            </a:endParaRPr>
          </a:p>
          <a:p>
            <a:pPr indent="0" lvl="0" marL="0" marR="139700" rtl="0" algn="l">
              <a:spcBef>
                <a:spcPts val="0"/>
              </a:spcBef>
              <a:spcAft>
                <a:spcPts val="0"/>
              </a:spcAft>
              <a:buClr>
                <a:schemeClr val="dk1"/>
              </a:buClr>
              <a:buSzPts val="1100"/>
              <a:buFont typeface="Arial"/>
              <a:buNone/>
            </a:pPr>
            <a:r>
              <a:rPr lang="en" sz="2500" u="sng">
                <a:solidFill>
                  <a:schemeClr val="accent1"/>
                </a:solidFill>
                <a:latin typeface="DM Sans"/>
                <a:ea typeface="DM Sans"/>
                <a:cs typeface="DM Sans"/>
                <a:sym typeface="DM Sans"/>
                <a:hlinkClick r:id="rId4">
                  <a:extLst>
                    <a:ext uri="{A12FA001-AC4F-418D-AE19-62706E023703}">
                      <ahyp:hlinkClr val="tx"/>
                    </a:ext>
                  </a:extLst>
                </a:hlinkClick>
              </a:rPr>
              <a:t>securityplanner.org</a:t>
            </a:r>
            <a:r>
              <a:rPr lang="en" sz="2500">
                <a:solidFill>
                  <a:schemeClr val="accent1"/>
                </a:solidFill>
                <a:latin typeface="DM Sans"/>
                <a:ea typeface="DM Sans"/>
                <a:cs typeface="DM Sans"/>
                <a:sym typeface="DM Sans"/>
              </a:rPr>
              <a:t> </a:t>
            </a:r>
            <a:endParaRPr sz="2500">
              <a:solidFill>
                <a:schemeClr val="accent1"/>
              </a:solidFill>
              <a:latin typeface="DM Sans"/>
              <a:ea typeface="DM Sans"/>
              <a:cs typeface="DM Sans"/>
              <a:sym typeface="DM Sans"/>
            </a:endParaRPr>
          </a:p>
          <a:p>
            <a:pPr indent="0" lvl="0" marL="0" marR="139700" rtl="0" algn="l">
              <a:spcBef>
                <a:spcPts val="0"/>
              </a:spcBef>
              <a:spcAft>
                <a:spcPts val="0"/>
              </a:spcAft>
              <a:buClr>
                <a:schemeClr val="dk1"/>
              </a:buClr>
              <a:buSzPts val="1100"/>
              <a:buFont typeface="Arial"/>
              <a:buNone/>
            </a:pPr>
            <a:r>
              <a:t/>
            </a:r>
            <a:endParaRPr sz="2500">
              <a:solidFill>
                <a:schemeClr val="accent1"/>
              </a:solidFill>
              <a:latin typeface="DM Sans"/>
              <a:ea typeface="DM Sans"/>
              <a:cs typeface="DM Sans"/>
              <a:sym typeface="DM Sans"/>
            </a:endParaRPr>
          </a:p>
          <a:p>
            <a:pPr indent="0" lvl="0" marL="0" marR="139700" rtl="0" algn="l">
              <a:spcBef>
                <a:spcPts val="0"/>
              </a:spcBef>
              <a:spcAft>
                <a:spcPts val="0"/>
              </a:spcAft>
              <a:buClr>
                <a:schemeClr val="dk1"/>
              </a:buClr>
              <a:buSzPts val="1100"/>
              <a:buFont typeface="Arial"/>
              <a:buNone/>
            </a:pPr>
            <a:r>
              <a:rPr lang="en" sz="2500">
                <a:solidFill>
                  <a:schemeClr val="accent1"/>
                </a:solidFill>
                <a:latin typeface="DM Sans"/>
                <a:ea typeface="DM Sans"/>
                <a:cs typeface="DM Sans"/>
                <a:sym typeface="DM Sans"/>
              </a:rPr>
              <a:t>Activist Checklist: </a:t>
            </a:r>
            <a:endParaRPr sz="2500">
              <a:solidFill>
                <a:schemeClr val="accent1"/>
              </a:solidFill>
              <a:latin typeface="DM Sans"/>
              <a:ea typeface="DM Sans"/>
              <a:cs typeface="DM Sans"/>
              <a:sym typeface="DM Sans"/>
            </a:endParaRPr>
          </a:p>
          <a:p>
            <a:pPr indent="0" lvl="0" marL="0" marR="139700" rtl="0" algn="l">
              <a:spcBef>
                <a:spcPts val="0"/>
              </a:spcBef>
              <a:spcAft>
                <a:spcPts val="0"/>
              </a:spcAft>
              <a:buClr>
                <a:schemeClr val="dk1"/>
              </a:buClr>
              <a:buSzPts val="1100"/>
              <a:buFont typeface="Arial"/>
              <a:buNone/>
            </a:pPr>
            <a:r>
              <a:rPr lang="en" sz="2500" u="sng">
                <a:solidFill>
                  <a:schemeClr val="accent1"/>
                </a:solidFill>
                <a:latin typeface="DM Sans"/>
                <a:ea typeface="DM Sans"/>
                <a:cs typeface="DM Sans"/>
                <a:sym typeface="DM Sans"/>
                <a:hlinkClick r:id="rId5">
                  <a:extLst>
                    <a:ext uri="{A12FA001-AC4F-418D-AE19-62706E023703}">
                      <ahyp:hlinkClr val="tx"/>
                    </a:ext>
                  </a:extLst>
                </a:hlinkClick>
              </a:rPr>
              <a:t>activistchecklist.org</a:t>
            </a:r>
            <a:r>
              <a:rPr lang="en" sz="2500">
                <a:solidFill>
                  <a:schemeClr val="accent1"/>
                </a:solidFill>
                <a:latin typeface="DM Sans"/>
                <a:ea typeface="DM Sans"/>
                <a:cs typeface="DM Sans"/>
                <a:sym typeface="DM Sans"/>
              </a:rPr>
              <a:t> </a:t>
            </a:r>
            <a:endParaRPr b="1" sz="2500">
              <a:solidFill>
                <a:schemeClr val="accent1"/>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706" name="Shape 706"/>
        <p:cNvGrpSpPr/>
        <p:nvPr/>
      </p:nvGrpSpPr>
      <p:grpSpPr>
        <a:xfrm>
          <a:off x="0" y="0"/>
          <a:ext cx="0" cy="0"/>
          <a:chOff x="0" y="0"/>
          <a:chExt cx="0" cy="0"/>
        </a:xfrm>
      </p:grpSpPr>
      <p:pic>
        <p:nvPicPr>
          <p:cNvPr id="707" name="Google Shape;707;p81"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708" name="Google Shape;708;p81"/>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9" name="Google Shape;709;p81"/>
          <p:cNvSpPr txBox="1"/>
          <p:nvPr/>
        </p:nvSpPr>
        <p:spPr>
          <a:xfrm>
            <a:off x="2404975" y="1576200"/>
            <a:ext cx="5119800" cy="15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400">
                <a:solidFill>
                  <a:schemeClr val="accent5"/>
                </a:solidFill>
                <a:latin typeface="DM Sans"/>
                <a:ea typeface="DM Sans"/>
                <a:cs typeface="DM Sans"/>
                <a:sym typeface="DM Sans"/>
              </a:rPr>
              <a:t>SCENARIO BREAKOUT</a:t>
            </a:r>
            <a:endParaRPr b="1" sz="3400">
              <a:solidFill>
                <a:schemeClr val="accent5"/>
              </a:solidFill>
              <a:latin typeface="DM Sans"/>
              <a:ea typeface="DM Sans"/>
              <a:cs typeface="DM Sans"/>
              <a:sym typeface="DM Sans"/>
            </a:endParaRPr>
          </a:p>
          <a:p>
            <a:pPr indent="0" lvl="0" marL="0" rtl="0" algn="ctr">
              <a:spcBef>
                <a:spcPts val="0"/>
              </a:spcBef>
              <a:spcAft>
                <a:spcPts val="0"/>
              </a:spcAft>
              <a:buNone/>
            </a:pPr>
            <a:r>
              <a:t/>
            </a:r>
            <a:endParaRPr b="1" sz="3000">
              <a:solidFill>
                <a:schemeClr val="accent5"/>
              </a:solidFill>
              <a:latin typeface="DM Sans"/>
              <a:ea typeface="DM Sans"/>
              <a:cs typeface="DM Sans"/>
              <a:sym typeface="DM Sans"/>
            </a:endParaRPr>
          </a:p>
          <a:p>
            <a:pPr indent="0" lvl="0" marL="0" rtl="0" algn="ctr">
              <a:spcBef>
                <a:spcPts val="0"/>
              </a:spcBef>
              <a:spcAft>
                <a:spcPts val="0"/>
              </a:spcAft>
              <a:buClr>
                <a:schemeClr val="dk1"/>
              </a:buClr>
              <a:buSzPts val="1100"/>
              <a:buFont typeface="Arial"/>
              <a:buNone/>
            </a:pPr>
            <a:r>
              <a:rPr lang="en" sz="1000">
                <a:solidFill>
                  <a:schemeClr val="accent5"/>
                </a:solidFill>
                <a:latin typeface="DM Sans"/>
                <a:ea typeface="DM Sans"/>
                <a:cs typeface="DM Sans"/>
                <a:sym typeface="DM Sans"/>
              </a:rPr>
              <a:t>(Click the breakouts icon  in the bottom of your Zoom window to join a room)</a:t>
            </a:r>
            <a:r>
              <a:rPr lang="en" sz="4000">
                <a:solidFill>
                  <a:schemeClr val="accent5"/>
                </a:solidFill>
                <a:latin typeface="DM Sans"/>
                <a:ea typeface="DM Sans"/>
                <a:cs typeface="DM Sans"/>
                <a:sym typeface="DM Sans"/>
              </a:rPr>
              <a:t> </a:t>
            </a:r>
            <a:endParaRPr b="1" sz="3000">
              <a:solidFill>
                <a:schemeClr val="accent5"/>
              </a:solidFill>
              <a:latin typeface="DM Sans"/>
              <a:ea typeface="DM Sans"/>
              <a:cs typeface="DM Sans"/>
              <a:sym typeface="DM Sans"/>
            </a:endParaRPr>
          </a:p>
          <a:p>
            <a:pPr indent="0" lvl="0" marL="0" rtl="0" algn="l">
              <a:spcBef>
                <a:spcPts val="0"/>
              </a:spcBef>
              <a:spcAft>
                <a:spcPts val="0"/>
              </a:spcAft>
              <a:buNone/>
            </a:pPr>
            <a:r>
              <a:t/>
            </a:r>
            <a:endParaRPr b="1" sz="300">
              <a:solidFill>
                <a:schemeClr val="accent5"/>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713" name="Shape 713"/>
        <p:cNvGrpSpPr/>
        <p:nvPr/>
      </p:nvGrpSpPr>
      <p:grpSpPr>
        <a:xfrm>
          <a:off x="0" y="0"/>
          <a:ext cx="0" cy="0"/>
          <a:chOff x="0" y="0"/>
          <a:chExt cx="0" cy="0"/>
        </a:xfrm>
      </p:grpSpPr>
      <p:pic>
        <p:nvPicPr>
          <p:cNvPr id="714" name="Google Shape;714;p82"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715" name="Google Shape;715;p82"/>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6" name="Google Shape;716;p82"/>
          <p:cNvSpPr txBox="1"/>
          <p:nvPr/>
        </p:nvSpPr>
        <p:spPr>
          <a:xfrm>
            <a:off x="2404975" y="1576200"/>
            <a:ext cx="5119800" cy="156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accent5"/>
                </a:solidFill>
                <a:latin typeface="DM Sans"/>
                <a:ea typeface="DM Sans"/>
                <a:cs typeface="DM Sans"/>
                <a:sym typeface="DM Sans"/>
              </a:rPr>
              <a:t>Anar recently joined a local organizing community and has decided to host a gathering for 30 friends to discuss the increase in surveillance cameras they see popping up in their neighborhood. They want to create a space to discuss how this impacts the neighborhood and what they can collectively do to keep each other safe. They consider themselves technically savvy but are not familiar with secure tools or what practices they should use.</a:t>
            </a:r>
            <a:endParaRPr b="1" sz="1500">
              <a:solidFill>
                <a:schemeClr val="accent5"/>
              </a:solidFill>
              <a:latin typeface="DM Sans"/>
              <a:ea typeface="DM Sans"/>
              <a:cs typeface="DM Sans"/>
              <a:sym typeface="DM Sans"/>
            </a:endParaRPr>
          </a:p>
          <a:p>
            <a:pPr indent="0" lvl="0" marL="0" rtl="0" algn="l">
              <a:spcBef>
                <a:spcPts val="0"/>
              </a:spcBef>
              <a:spcAft>
                <a:spcPts val="0"/>
              </a:spcAft>
              <a:buNone/>
            </a:pPr>
            <a:r>
              <a:t/>
            </a:r>
            <a:endParaRPr b="1" sz="300">
              <a:solidFill>
                <a:schemeClr val="accent5"/>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720" name="Shape 720"/>
        <p:cNvGrpSpPr/>
        <p:nvPr/>
      </p:nvGrpSpPr>
      <p:grpSpPr>
        <a:xfrm>
          <a:off x="0" y="0"/>
          <a:ext cx="0" cy="0"/>
          <a:chOff x="0" y="0"/>
          <a:chExt cx="0" cy="0"/>
        </a:xfrm>
      </p:grpSpPr>
      <p:pic>
        <p:nvPicPr>
          <p:cNvPr id="721" name="Google Shape;721;p83"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722" name="Google Shape;722;p83"/>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3" name="Google Shape;723;p83"/>
          <p:cNvSpPr txBox="1"/>
          <p:nvPr/>
        </p:nvSpPr>
        <p:spPr>
          <a:xfrm>
            <a:off x="2404975" y="1576200"/>
            <a:ext cx="5119800" cy="1560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chemeClr val="accent5"/>
                </a:solidFill>
                <a:latin typeface="DM Sans"/>
                <a:ea typeface="DM Sans"/>
                <a:cs typeface="DM Sans"/>
                <a:sym typeface="DM Sans"/>
              </a:rPr>
              <a:t>Discussion Questions:</a:t>
            </a:r>
            <a:endParaRPr b="1" sz="2000">
              <a:solidFill>
                <a:schemeClr val="accent5"/>
              </a:solidFill>
              <a:latin typeface="DM Sans"/>
              <a:ea typeface="DM Sans"/>
              <a:cs typeface="DM Sans"/>
              <a:sym typeface="DM Sans"/>
            </a:endParaRPr>
          </a:p>
          <a:p>
            <a:pPr indent="-330200" lvl="0" marL="457200" rtl="0" algn="l">
              <a:spcBef>
                <a:spcPts val="0"/>
              </a:spcBef>
              <a:spcAft>
                <a:spcPts val="0"/>
              </a:spcAft>
              <a:buClr>
                <a:schemeClr val="accent5"/>
              </a:buClr>
              <a:buSzPts val="1600"/>
              <a:buFont typeface="DM Sans"/>
              <a:buChar char="●"/>
            </a:pPr>
            <a:r>
              <a:rPr b="1" lang="en" sz="1600">
                <a:solidFill>
                  <a:schemeClr val="accent5"/>
                </a:solidFill>
                <a:latin typeface="DM Sans"/>
                <a:ea typeface="DM Sans"/>
                <a:cs typeface="DM Sans"/>
                <a:sym typeface="DM Sans"/>
              </a:rPr>
              <a:t>Is technically savvy the same as digital secure?</a:t>
            </a:r>
            <a:endParaRPr b="1" sz="1600">
              <a:solidFill>
                <a:schemeClr val="accent5"/>
              </a:solidFill>
              <a:latin typeface="DM Sans"/>
              <a:ea typeface="DM Sans"/>
              <a:cs typeface="DM Sans"/>
              <a:sym typeface="DM Sans"/>
            </a:endParaRPr>
          </a:p>
          <a:p>
            <a:pPr indent="-330200" lvl="0" marL="457200" rtl="0" algn="l">
              <a:spcBef>
                <a:spcPts val="0"/>
              </a:spcBef>
              <a:spcAft>
                <a:spcPts val="0"/>
              </a:spcAft>
              <a:buClr>
                <a:schemeClr val="accent5"/>
              </a:buClr>
              <a:buSzPts val="1600"/>
              <a:buFont typeface="DM Sans"/>
              <a:buChar char="●"/>
            </a:pPr>
            <a:r>
              <a:rPr b="1" lang="en" sz="1600">
                <a:solidFill>
                  <a:schemeClr val="accent5"/>
                </a:solidFill>
                <a:latin typeface="DM Sans"/>
                <a:ea typeface="DM Sans"/>
                <a:cs typeface="DM Sans"/>
                <a:sym typeface="DM Sans"/>
              </a:rPr>
              <a:t>What tools should Anar use to organize and advertise the event?</a:t>
            </a:r>
            <a:endParaRPr b="1" sz="1600">
              <a:solidFill>
                <a:schemeClr val="accent5"/>
              </a:solidFill>
              <a:latin typeface="DM Sans"/>
              <a:ea typeface="DM Sans"/>
              <a:cs typeface="DM Sans"/>
              <a:sym typeface="DM Sans"/>
            </a:endParaRPr>
          </a:p>
          <a:p>
            <a:pPr indent="-330200" lvl="0" marL="457200" rtl="0" algn="l">
              <a:spcBef>
                <a:spcPts val="0"/>
              </a:spcBef>
              <a:spcAft>
                <a:spcPts val="0"/>
              </a:spcAft>
              <a:buClr>
                <a:schemeClr val="accent5"/>
              </a:buClr>
              <a:buSzPts val="1600"/>
              <a:buFont typeface="DM Sans"/>
              <a:buChar char="●"/>
            </a:pPr>
            <a:r>
              <a:rPr b="1" lang="en" sz="1600">
                <a:solidFill>
                  <a:schemeClr val="accent5"/>
                </a:solidFill>
                <a:latin typeface="DM Sans"/>
                <a:ea typeface="DM Sans"/>
                <a:cs typeface="DM Sans"/>
                <a:sym typeface="DM Sans"/>
              </a:rPr>
              <a:t>What are the visible and invisible surveillance systems that the neighborhood should be aware of?</a:t>
            </a:r>
            <a:endParaRPr b="1" sz="1600">
              <a:solidFill>
                <a:schemeClr val="accent5"/>
              </a:solidFill>
              <a:latin typeface="DM Sans"/>
              <a:ea typeface="DM Sans"/>
              <a:cs typeface="DM Sans"/>
              <a:sym typeface="DM Sans"/>
            </a:endParaRPr>
          </a:p>
          <a:p>
            <a:pPr indent="-330200" lvl="0" marL="457200" rtl="0" algn="l">
              <a:spcBef>
                <a:spcPts val="0"/>
              </a:spcBef>
              <a:spcAft>
                <a:spcPts val="0"/>
              </a:spcAft>
              <a:buClr>
                <a:schemeClr val="accent5"/>
              </a:buClr>
              <a:buSzPts val="1600"/>
              <a:buFont typeface="DM Sans"/>
              <a:buChar char="●"/>
            </a:pPr>
            <a:r>
              <a:rPr b="1" lang="en" sz="1600">
                <a:solidFill>
                  <a:schemeClr val="accent5"/>
                </a:solidFill>
                <a:latin typeface="DM Sans"/>
                <a:ea typeface="DM Sans"/>
                <a:cs typeface="DM Sans"/>
                <a:sym typeface="DM Sans"/>
              </a:rPr>
              <a:t>What are 3 actions the community can do to keep each other safe?</a:t>
            </a:r>
            <a:endParaRPr b="1" sz="1600">
              <a:solidFill>
                <a:schemeClr val="accent5"/>
              </a:solidFill>
              <a:latin typeface="DM Sans"/>
              <a:ea typeface="DM Sans"/>
              <a:cs typeface="DM Sans"/>
              <a:sym typeface="DM Sans"/>
            </a:endParaRPr>
          </a:p>
          <a:p>
            <a:pPr indent="0" lvl="0" marL="0" rtl="0" algn="l">
              <a:spcBef>
                <a:spcPts val="0"/>
              </a:spcBef>
              <a:spcAft>
                <a:spcPts val="0"/>
              </a:spcAft>
              <a:buNone/>
            </a:pPr>
            <a:r>
              <a:t/>
            </a:r>
            <a:endParaRPr b="1" sz="300">
              <a:solidFill>
                <a:schemeClr val="accent5"/>
              </a:solidFill>
              <a:latin typeface="DM Sans"/>
              <a:ea typeface="DM Sans"/>
              <a:cs typeface="DM Sans"/>
              <a:sym typeface="DM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727" name="Shape 727"/>
        <p:cNvGrpSpPr/>
        <p:nvPr/>
      </p:nvGrpSpPr>
      <p:grpSpPr>
        <a:xfrm>
          <a:off x="0" y="0"/>
          <a:ext cx="0" cy="0"/>
          <a:chOff x="0" y="0"/>
          <a:chExt cx="0" cy="0"/>
        </a:xfrm>
      </p:grpSpPr>
      <p:pic>
        <p:nvPicPr>
          <p:cNvPr id="728" name="Google Shape;728;p84" title="slide1.png"/>
          <p:cNvPicPr preferRelativeResize="0"/>
          <p:nvPr/>
        </p:nvPicPr>
        <p:blipFill>
          <a:blip r:embed="rId3">
            <a:alphaModFix/>
          </a:blip>
          <a:stretch>
            <a:fillRect/>
          </a:stretch>
        </p:blipFill>
        <p:spPr>
          <a:xfrm>
            <a:off x="1506575" y="149175"/>
            <a:ext cx="6130850" cy="4845150"/>
          </a:xfrm>
          <a:prstGeom prst="rect">
            <a:avLst/>
          </a:prstGeom>
          <a:noFill/>
          <a:ln>
            <a:noFill/>
          </a:ln>
        </p:spPr>
      </p:pic>
      <p:sp>
        <p:nvSpPr>
          <p:cNvPr id="729" name="Google Shape;729;p84"/>
          <p:cNvSpPr/>
          <p:nvPr/>
        </p:nvSpPr>
        <p:spPr>
          <a:xfrm>
            <a:off x="2388775" y="842300"/>
            <a:ext cx="5136000" cy="3158100"/>
          </a:xfrm>
          <a:prstGeom prst="rect">
            <a:avLst/>
          </a:prstGeom>
          <a:solidFill>
            <a:srgbClr val="F9F0FF"/>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0" name="Google Shape;730;p84"/>
          <p:cNvSpPr txBox="1"/>
          <p:nvPr/>
        </p:nvSpPr>
        <p:spPr>
          <a:xfrm>
            <a:off x="2404975" y="984800"/>
            <a:ext cx="5119800" cy="3015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accent5"/>
                </a:solidFill>
                <a:latin typeface="DM Sans"/>
                <a:ea typeface="DM Sans"/>
                <a:cs typeface="DM Sans"/>
                <a:sym typeface="DM Sans"/>
              </a:rPr>
              <a:t>Anar recently joined a local organizing community and has decided to host a gathering for 30 friends to discuss the increase in surveillance cameras they see popping up in their neighborhood. They want to create a space to discuss how this impacts the neighborhood and what they can collectively do to keep each other safe. They consider themselves technically savvy but are not familiar with secure tools or what practices they should use.</a:t>
            </a:r>
            <a:endParaRPr b="1" sz="1200">
              <a:solidFill>
                <a:schemeClr val="accent5"/>
              </a:solidFill>
              <a:latin typeface="DM Sans"/>
              <a:ea typeface="DM Sans"/>
              <a:cs typeface="DM Sans"/>
              <a:sym typeface="DM Sans"/>
            </a:endParaRPr>
          </a:p>
          <a:p>
            <a:pPr indent="0" lvl="0" marL="0" rtl="0" algn="l">
              <a:spcBef>
                <a:spcPts val="0"/>
              </a:spcBef>
              <a:spcAft>
                <a:spcPts val="0"/>
              </a:spcAft>
              <a:buNone/>
            </a:pPr>
            <a:r>
              <a:t/>
            </a:r>
            <a:endParaRPr b="1" sz="800">
              <a:solidFill>
                <a:schemeClr val="accent5"/>
              </a:solidFill>
              <a:latin typeface="DM Sans"/>
              <a:ea typeface="DM Sans"/>
              <a:cs typeface="DM Sans"/>
              <a:sym typeface="DM Sans"/>
            </a:endParaRPr>
          </a:p>
          <a:p>
            <a:pPr indent="0" lvl="0" marL="0" rtl="0" algn="l">
              <a:spcBef>
                <a:spcPts val="0"/>
              </a:spcBef>
              <a:spcAft>
                <a:spcPts val="0"/>
              </a:spcAft>
              <a:buClr>
                <a:schemeClr val="dk1"/>
              </a:buClr>
              <a:buSzPts val="1100"/>
              <a:buFont typeface="Arial"/>
              <a:buNone/>
            </a:pPr>
            <a:r>
              <a:rPr b="1" lang="en" sz="1200">
                <a:solidFill>
                  <a:schemeClr val="accent5"/>
                </a:solidFill>
                <a:latin typeface="DM Sans"/>
                <a:ea typeface="DM Sans"/>
                <a:cs typeface="DM Sans"/>
                <a:sym typeface="DM Sans"/>
              </a:rPr>
              <a:t>Discussion Questions:</a:t>
            </a:r>
            <a:endParaRPr b="1" sz="1200">
              <a:solidFill>
                <a:schemeClr val="accent5"/>
              </a:solidFill>
              <a:latin typeface="DM Sans"/>
              <a:ea typeface="DM Sans"/>
              <a:cs typeface="DM Sans"/>
              <a:sym typeface="DM Sans"/>
            </a:endParaRPr>
          </a:p>
          <a:p>
            <a:pPr indent="-304800" lvl="0" marL="457200" rtl="0" algn="l">
              <a:spcBef>
                <a:spcPts val="0"/>
              </a:spcBef>
              <a:spcAft>
                <a:spcPts val="0"/>
              </a:spcAft>
              <a:buClr>
                <a:schemeClr val="accent5"/>
              </a:buClr>
              <a:buSzPts val="1200"/>
              <a:buFont typeface="DM Sans"/>
              <a:buChar char="●"/>
            </a:pPr>
            <a:r>
              <a:rPr b="1" lang="en" sz="1200">
                <a:solidFill>
                  <a:schemeClr val="accent5"/>
                </a:solidFill>
                <a:latin typeface="DM Sans"/>
                <a:ea typeface="DM Sans"/>
                <a:cs typeface="DM Sans"/>
                <a:sym typeface="DM Sans"/>
              </a:rPr>
              <a:t>Is technically savvy the same as digital secure?</a:t>
            </a:r>
            <a:endParaRPr b="1" sz="1200">
              <a:solidFill>
                <a:schemeClr val="accent5"/>
              </a:solidFill>
              <a:latin typeface="DM Sans"/>
              <a:ea typeface="DM Sans"/>
              <a:cs typeface="DM Sans"/>
              <a:sym typeface="DM Sans"/>
            </a:endParaRPr>
          </a:p>
          <a:p>
            <a:pPr indent="-304800" lvl="0" marL="457200" rtl="0" algn="l">
              <a:spcBef>
                <a:spcPts val="0"/>
              </a:spcBef>
              <a:spcAft>
                <a:spcPts val="0"/>
              </a:spcAft>
              <a:buClr>
                <a:schemeClr val="accent5"/>
              </a:buClr>
              <a:buSzPts val="1200"/>
              <a:buFont typeface="DM Sans"/>
              <a:buChar char="●"/>
            </a:pPr>
            <a:r>
              <a:rPr b="1" lang="en" sz="1200">
                <a:solidFill>
                  <a:schemeClr val="accent5"/>
                </a:solidFill>
                <a:latin typeface="DM Sans"/>
                <a:ea typeface="DM Sans"/>
                <a:cs typeface="DM Sans"/>
                <a:sym typeface="DM Sans"/>
              </a:rPr>
              <a:t>What tools should Anar use to organize and advertise the event?</a:t>
            </a:r>
            <a:endParaRPr b="1" sz="1200">
              <a:solidFill>
                <a:schemeClr val="accent5"/>
              </a:solidFill>
              <a:latin typeface="DM Sans"/>
              <a:ea typeface="DM Sans"/>
              <a:cs typeface="DM Sans"/>
              <a:sym typeface="DM Sans"/>
            </a:endParaRPr>
          </a:p>
          <a:p>
            <a:pPr indent="-304800" lvl="0" marL="457200" rtl="0" algn="l">
              <a:spcBef>
                <a:spcPts val="0"/>
              </a:spcBef>
              <a:spcAft>
                <a:spcPts val="0"/>
              </a:spcAft>
              <a:buClr>
                <a:schemeClr val="accent5"/>
              </a:buClr>
              <a:buSzPts val="1200"/>
              <a:buFont typeface="DM Sans"/>
              <a:buChar char="●"/>
            </a:pPr>
            <a:r>
              <a:rPr b="1" lang="en" sz="1200">
                <a:solidFill>
                  <a:schemeClr val="accent5"/>
                </a:solidFill>
                <a:latin typeface="DM Sans"/>
                <a:ea typeface="DM Sans"/>
                <a:cs typeface="DM Sans"/>
                <a:sym typeface="DM Sans"/>
              </a:rPr>
              <a:t>What are the visible and invisible surveillance systems that the neighborhood should be aware of?</a:t>
            </a:r>
            <a:endParaRPr b="1" sz="1200">
              <a:solidFill>
                <a:schemeClr val="accent5"/>
              </a:solidFill>
              <a:latin typeface="DM Sans"/>
              <a:ea typeface="DM Sans"/>
              <a:cs typeface="DM Sans"/>
              <a:sym typeface="DM Sans"/>
            </a:endParaRPr>
          </a:p>
          <a:p>
            <a:pPr indent="-304800" lvl="0" marL="457200" rtl="0" algn="l">
              <a:spcBef>
                <a:spcPts val="0"/>
              </a:spcBef>
              <a:spcAft>
                <a:spcPts val="0"/>
              </a:spcAft>
              <a:buClr>
                <a:schemeClr val="accent5"/>
              </a:buClr>
              <a:buSzPts val="1200"/>
              <a:buFont typeface="DM Sans"/>
              <a:buChar char="●"/>
            </a:pPr>
            <a:r>
              <a:rPr b="1" lang="en" sz="1200">
                <a:solidFill>
                  <a:schemeClr val="accent5"/>
                </a:solidFill>
                <a:latin typeface="DM Sans"/>
                <a:ea typeface="DM Sans"/>
                <a:cs typeface="DM Sans"/>
                <a:sym typeface="DM Sans"/>
              </a:rPr>
              <a:t>What are 3 actions the community can do to keep each other safe?</a:t>
            </a:r>
            <a:endParaRPr b="1" sz="1200">
              <a:solidFill>
                <a:schemeClr val="accent5"/>
              </a:solidFill>
              <a:latin typeface="DM Sans"/>
              <a:ea typeface="DM Sans"/>
              <a:cs typeface="DM Sans"/>
              <a:sym typeface="DM Sans"/>
            </a:endParaRPr>
          </a:p>
          <a:p>
            <a:pPr indent="0" lvl="0" marL="0" rtl="0" algn="l">
              <a:spcBef>
                <a:spcPts val="0"/>
              </a:spcBef>
              <a:spcAft>
                <a:spcPts val="0"/>
              </a:spcAft>
              <a:buNone/>
            </a:pPr>
            <a:r>
              <a:t/>
            </a:r>
            <a:endParaRPr b="1" sz="1200">
              <a:solidFill>
                <a:schemeClr val="accent5"/>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F4FF"/>
        </a:solidFill>
      </p:bgPr>
    </p:bg>
    <p:spTree>
      <p:nvGrpSpPr>
        <p:cNvPr id="734" name="Shape 734"/>
        <p:cNvGrpSpPr/>
        <p:nvPr/>
      </p:nvGrpSpPr>
      <p:grpSpPr>
        <a:xfrm>
          <a:off x="0" y="0"/>
          <a:ext cx="0" cy="0"/>
          <a:chOff x="0" y="0"/>
          <a:chExt cx="0" cy="0"/>
        </a:xfrm>
      </p:grpSpPr>
      <p:sp>
        <p:nvSpPr>
          <p:cNvPr id="735" name="Google Shape;735;p85"/>
          <p:cNvSpPr txBox="1"/>
          <p:nvPr>
            <p:ph type="title"/>
          </p:nvPr>
        </p:nvSpPr>
        <p:spPr>
          <a:xfrm>
            <a:off x="614775" y="600125"/>
            <a:ext cx="50553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DM Sans Black"/>
                <a:ea typeface="DM Sans Black"/>
                <a:cs typeface="DM Sans Black"/>
                <a:sym typeface="DM Sans Black"/>
              </a:rPr>
              <a:t>CLOSING</a:t>
            </a:r>
            <a:endParaRPr>
              <a:latin typeface="DM Sans Black"/>
              <a:ea typeface="DM Sans Black"/>
              <a:cs typeface="DM Sans Black"/>
              <a:sym typeface="DM Sans Black"/>
            </a:endParaRPr>
          </a:p>
        </p:txBody>
      </p:sp>
      <p:sp>
        <p:nvSpPr>
          <p:cNvPr id="736" name="Google Shape;736;p85"/>
          <p:cNvSpPr txBox="1"/>
          <p:nvPr>
            <p:ph idx="1" type="body"/>
          </p:nvPr>
        </p:nvSpPr>
        <p:spPr>
          <a:xfrm>
            <a:off x="1099875" y="1544250"/>
            <a:ext cx="7078500" cy="1454700"/>
          </a:xfrm>
          <a:prstGeom prst="rect">
            <a:avLst/>
          </a:prstGeom>
        </p:spPr>
        <p:txBody>
          <a:bodyPr anchorCtr="0" anchor="t" bIns="91425" lIns="91425" spcFirstLastPara="1" rIns="91425" wrap="square" tIns="91425">
            <a:spAutoFit/>
          </a:bodyPr>
          <a:lstStyle/>
          <a:p>
            <a:pPr indent="-387350" lvl="0" marL="457200" rtl="0" algn="l">
              <a:spcBef>
                <a:spcPts val="0"/>
              </a:spcBef>
              <a:spcAft>
                <a:spcPts val="0"/>
              </a:spcAft>
              <a:buClr>
                <a:schemeClr val="dk1"/>
              </a:buClr>
              <a:buSzPts val="2500"/>
              <a:buFont typeface="DM Sans"/>
              <a:buChar char="●"/>
            </a:pPr>
            <a:r>
              <a:rPr lang="en" sz="2500">
                <a:solidFill>
                  <a:schemeClr val="dk1"/>
                </a:solidFill>
                <a:latin typeface="DM Sans"/>
                <a:ea typeface="DM Sans"/>
                <a:cs typeface="DM Sans"/>
                <a:sym typeface="DM Sans"/>
              </a:rPr>
              <a:t>Thank You!</a:t>
            </a:r>
            <a:endParaRPr sz="2500">
              <a:solidFill>
                <a:schemeClr val="dk1"/>
              </a:solidFill>
              <a:latin typeface="DM Sans"/>
              <a:ea typeface="DM Sans"/>
              <a:cs typeface="DM Sans"/>
              <a:sym typeface="DM Sans"/>
            </a:endParaRPr>
          </a:p>
          <a:p>
            <a:pPr indent="-387350" lvl="0" marL="457200" rtl="0" algn="l">
              <a:spcBef>
                <a:spcPts val="0"/>
              </a:spcBef>
              <a:spcAft>
                <a:spcPts val="0"/>
              </a:spcAft>
              <a:buClr>
                <a:schemeClr val="dk1"/>
              </a:buClr>
              <a:buSzPts val="2500"/>
              <a:buFont typeface="DM Sans"/>
              <a:buChar char="●"/>
            </a:pPr>
            <a:r>
              <a:rPr lang="en" sz="2500">
                <a:solidFill>
                  <a:schemeClr val="dk1"/>
                </a:solidFill>
                <a:latin typeface="DM Sans"/>
                <a:ea typeface="DM Sans"/>
                <a:cs typeface="DM Sans"/>
                <a:sym typeface="DM Sans"/>
              </a:rPr>
              <a:t>Reflections/Questions</a:t>
            </a:r>
            <a:endParaRPr sz="2500">
              <a:solidFill>
                <a:schemeClr val="dk1"/>
              </a:solidFill>
              <a:latin typeface="DM Sans"/>
              <a:ea typeface="DM Sans"/>
              <a:cs typeface="DM Sans"/>
              <a:sym typeface="DM Sans"/>
            </a:endParaRPr>
          </a:p>
          <a:p>
            <a:pPr indent="-387350" lvl="0" marL="457200" rtl="0" algn="l">
              <a:spcBef>
                <a:spcPts val="0"/>
              </a:spcBef>
              <a:spcAft>
                <a:spcPts val="0"/>
              </a:spcAft>
              <a:buClr>
                <a:schemeClr val="dk1"/>
              </a:buClr>
              <a:buSzPts val="2500"/>
              <a:buFont typeface="DM Sans"/>
              <a:buChar char="●"/>
            </a:pPr>
            <a:r>
              <a:rPr lang="en" sz="2500">
                <a:solidFill>
                  <a:schemeClr val="dk1"/>
                </a:solidFill>
                <a:latin typeface="DM Sans"/>
                <a:ea typeface="DM Sans"/>
                <a:cs typeface="DM Sans"/>
                <a:sym typeface="DM Sans"/>
              </a:rPr>
              <a:t>Next Steps</a:t>
            </a:r>
            <a:endParaRPr sz="2500">
              <a:solidFill>
                <a:schemeClr val="dk1"/>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0FF"/>
        </a:solidFill>
      </p:bgPr>
    </p:bg>
    <p:spTree>
      <p:nvGrpSpPr>
        <p:cNvPr id="740" name="Shape 740"/>
        <p:cNvGrpSpPr/>
        <p:nvPr/>
      </p:nvGrpSpPr>
      <p:grpSpPr>
        <a:xfrm>
          <a:off x="0" y="0"/>
          <a:ext cx="0" cy="0"/>
          <a:chOff x="0" y="0"/>
          <a:chExt cx="0" cy="0"/>
        </a:xfrm>
      </p:grpSpPr>
      <p:sp>
        <p:nvSpPr>
          <p:cNvPr id="741" name="Google Shape;741;p86"/>
          <p:cNvSpPr txBox="1"/>
          <p:nvPr/>
        </p:nvSpPr>
        <p:spPr>
          <a:xfrm>
            <a:off x="2405732" y="666900"/>
            <a:ext cx="4521600" cy="2416200"/>
          </a:xfrm>
          <a:prstGeom prst="rect">
            <a:avLst/>
          </a:prstGeom>
          <a:solidFill>
            <a:srgbClr val="BED2FF"/>
          </a:solidFill>
          <a:ln>
            <a:noFill/>
          </a:ln>
        </p:spPr>
        <p:txBody>
          <a:bodyPr anchorCtr="0" anchor="t" bIns="137150" lIns="137150" spcFirstLastPara="1" rIns="137150" wrap="square" tIns="137150">
            <a:noAutofit/>
          </a:bodyPr>
          <a:lstStyle/>
          <a:p>
            <a:pPr indent="0" lvl="0" marL="0" rtl="0" algn="l">
              <a:spcBef>
                <a:spcPts val="0"/>
              </a:spcBef>
              <a:spcAft>
                <a:spcPts val="0"/>
              </a:spcAft>
              <a:buClr>
                <a:schemeClr val="dk1"/>
              </a:buClr>
              <a:buSzPts val="1100"/>
              <a:buFont typeface="Arial"/>
              <a:buNone/>
            </a:pPr>
            <a:r>
              <a:rPr lang="en" sz="3000">
                <a:solidFill>
                  <a:schemeClr val="dk1"/>
                </a:solidFill>
                <a:latin typeface="DM Sans Medium"/>
                <a:ea typeface="DM Sans Medium"/>
                <a:cs typeface="DM Sans Medium"/>
                <a:sym typeface="DM Sans Medium"/>
              </a:rPr>
              <a:t>Whether we want to admit it, whether we like it or not, we are all responsible for each other</a:t>
            </a:r>
            <a:endParaRPr sz="3000">
              <a:solidFill>
                <a:srgbClr val="073B2B"/>
              </a:solidFill>
              <a:latin typeface="DM Sans SemiBold"/>
              <a:ea typeface="DM Sans SemiBold"/>
              <a:cs typeface="DM Sans SemiBold"/>
              <a:sym typeface="DM Sans SemiBold"/>
            </a:endParaRPr>
          </a:p>
        </p:txBody>
      </p:sp>
      <p:sp>
        <p:nvSpPr>
          <p:cNvPr id="742" name="Google Shape;742;p86"/>
          <p:cNvSpPr/>
          <p:nvPr/>
        </p:nvSpPr>
        <p:spPr>
          <a:xfrm flipH="1">
            <a:off x="2396387" y="3082175"/>
            <a:ext cx="4530134" cy="1393725"/>
          </a:xfrm>
          <a:custGeom>
            <a:rect b="b" l="l" r="r" t="t"/>
            <a:pathLst>
              <a:path extrusionOk="0" h="55749" w="143268">
                <a:moveTo>
                  <a:pt x="0" y="0"/>
                </a:moveTo>
                <a:lnTo>
                  <a:pt x="77897" y="55749"/>
                </a:lnTo>
                <a:lnTo>
                  <a:pt x="143268" y="55749"/>
                </a:lnTo>
                <a:lnTo>
                  <a:pt x="142994" y="0"/>
                </a:lnTo>
                <a:close/>
              </a:path>
            </a:pathLst>
          </a:custGeom>
          <a:solidFill>
            <a:srgbClr val="BED2FF"/>
          </a:solidFill>
          <a:ln>
            <a:noFill/>
          </a:ln>
        </p:spPr>
      </p:sp>
      <p:sp>
        <p:nvSpPr>
          <p:cNvPr id="743" name="Google Shape;743;p86"/>
          <p:cNvSpPr/>
          <p:nvPr/>
        </p:nvSpPr>
        <p:spPr>
          <a:xfrm>
            <a:off x="2406125" y="3667199"/>
            <a:ext cx="2215800" cy="809400"/>
          </a:xfrm>
          <a:prstGeom prst="rect">
            <a:avLst/>
          </a:prstGeom>
          <a:noFill/>
          <a:ln>
            <a:noFill/>
          </a:ln>
        </p:spPr>
        <p:txBody>
          <a:bodyPr anchorCtr="0" anchor="ctr" bIns="137150" lIns="137150" spcFirstLastPara="1" rIns="137150" wrap="square" tIns="137150">
            <a:noAutofit/>
          </a:bodyPr>
          <a:lstStyle/>
          <a:p>
            <a:pPr indent="0" lvl="0" marL="0" rtl="0" algn="l">
              <a:spcBef>
                <a:spcPts val="0"/>
              </a:spcBef>
              <a:spcAft>
                <a:spcPts val="0"/>
              </a:spcAft>
              <a:buNone/>
            </a:pPr>
            <a:r>
              <a:rPr lang="en" sz="1000">
                <a:solidFill>
                  <a:srgbClr val="073B2B"/>
                </a:solidFill>
                <a:latin typeface="DM Sans"/>
                <a:ea typeface="DM Sans"/>
                <a:cs typeface="DM Sans"/>
                <a:sym typeface="DM Sans"/>
              </a:rPr>
              <a:t>Joél Leon</a:t>
            </a:r>
            <a:endParaRPr sz="1000">
              <a:solidFill>
                <a:srgbClr val="073B2B"/>
              </a:solidFill>
              <a:latin typeface="DM Sans"/>
              <a:ea typeface="DM Sans"/>
              <a:cs typeface="DM Sans"/>
              <a:sym typeface="DM Sans"/>
            </a:endParaRPr>
          </a:p>
        </p:txBody>
      </p:sp>
      <p:sp>
        <p:nvSpPr>
          <p:cNvPr id="744" name="Google Shape;744;p86"/>
          <p:cNvSpPr/>
          <p:nvPr/>
        </p:nvSpPr>
        <p:spPr>
          <a:xfrm>
            <a:off x="2623478" y="3328826"/>
            <a:ext cx="637937" cy="303591"/>
          </a:xfrm>
          <a:custGeom>
            <a:rect b="b" l="l" r="r" t="t"/>
            <a:pathLst>
              <a:path extrusionOk="0" h="200721" w="285750">
                <a:moveTo>
                  <a:pt x="60635" y="0"/>
                </a:moveTo>
                <a:lnTo>
                  <a:pt x="54362" y="697"/>
                </a:lnTo>
                <a:lnTo>
                  <a:pt x="48090" y="2788"/>
                </a:lnTo>
                <a:lnTo>
                  <a:pt x="41817" y="4879"/>
                </a:lnTo>
                <a:lnTo>
                  <a:pt x="36241" y="7666"/>
                </a:lnTo>
                <a:lnTo>
                  <a:pt x="30666" y="11151"/>
                </a:lnTo>
                <a:lnTo>
                  <a:pt x="25090" y="14636"/>
                </a:lnTo>
                <a:lnTo>
                  <a:pt x="20212" y="19515"/>
                </a:lnTo>
                <a:lnTo>
                  <a:pt x="15333" y="24393"/>
                </a:lnTo>
                <a:lnTo>
                  <a:pt x="11151" y="29969"/>
                </a:lnTo>
                <a:lnTo>
                  <a:pt x="8363" y="35544"/>
                </a:lnTo>
                <a:lnTo>
                  <a:pt x="5576" y="41120"/>
                </a:lnTo>
                <a:lnTo>
                  <a:pt x="2788" y="47392"/>
                </a:lnTo>
                <a:lnTo>
                  <a:pt x="1394" y="53665"/>
                </a:lnTo>
                <a:lnTo>
                  <a:pt x="697" y="59938"/>
                </a:lnTo>
                <a:lnTo>
                  <a:pt x="0" y="66907"/>
                </a:lnTo>
                <a:lnTo>
                  <a:pt x="697" y="73876"/>
                </a:lnTo>
                <a:lnTo>
                  <a:pt x="1394" y="80149"/>
                </a:lnTo>
                <a:lnTo>
                  <a:pt x="2788" y="86422"/>
                </a:lnTo>
                <a:lnTo>
                  <a:pt x="5576" y="92694"/>
                </a:lnTo>
                <a:lnTo>
                  <a:pt x="8363" y="98270"/>
                </a:lnTo>
                <a:lnTo>
                  <a:pt x="11151" y="103845"/>
                </a:lnTo>
                <a:lnTo>
                  <a:pt x="15333" y="109421"/>
                </a:lnTo>
                <a:lnTo>
                  <a:pt x="20212" y="114299"/>
                </a:lnTo>
                <a:lnTo>
                  <a:pt x="25090" y="118481"/>
                </a:lnTo>
                <a:lnTo>
                  <a:pt x="30666" y="122663"/>
                </a:lnTo>
                <a:lnTo>
                  <a:pt x="36241" y="126148"/>
                </a:lnTo>
                <a:lnTo>
                  <a:pt x="41817" y="128935"/>
                </a:lnTo>
                <a:lnTo>
                  <a:pt x="48090" y="131026"/>
                </a:lnTo>
                <a:lnTo>
                  <a:pt x="54362" y="132420"/>
                </a:lnTo>
                <a:lnTo>
                  <a:pt x="60635" y="133814"/>
                </a:lnTo>
                <a:lnTo>
                  <a:pt x="67604" y="133814"/>
                </a:lnTo>
                <a:lnTo>
                  <a:pt x="28575" y="200721"/>
                </a:lnTo>
                <a:lnTo>
                  <a:pt x="67604" y="200721"/>
                </a:lnTo>
                <a:lnTo>
                  <a:pt x="125451" y="100361"/>
                </a:lnTo>
                <a:lnTo>
                  <a:pt x="129633" y="92694"/>
                </a:lnTo>
                <a:lnTo>
                  <a:pt x="132421" y="84331"/>
                </a:lnTo>
                <a:lnTo>
                  <a:pt x="133815" y="75967"/>
                </a:lnTo>
                <a:lnTo>
                  <a:pt x="134512" y="66907"/>
                </a:lnTo>
                <a:lnTo>
                  <a:pt x="134512" y="59938"/>
                </a:lnTo>
                <a:lnTo>
                  <a:pt x="133118" y="53665"/>
                </a:lnTo>
                <a:lnTo>
                  <a:pt x="131724" y="47392"/>
                </a:lnTo>
                <a:lnTo>
                  <a:pt x="129633" y="41120"/>
                </a:lnTo>
                <a:lnTo>
                  <a:pt x="126845" y="35544"/>
                </a:lnTo>
                <a:lnTo>
                  <a:pt x="123360" y="29969"/>
                </a:lnTo>
                <a:lnTo>
                  <a:pt x="119179" y="24393"/>
                </a:lnTo>
                <a:lnTo>
                  <a:pt x="114997" y="19515"/>
                </a:lnTo>
                <a:lnTo>
                  <a:pt x="109421" y="14636"/>
                </a:lnTo>
                <a:lnTo>
                  <a:pt x="104543" y="11151"/>
                </a:lnTo>
                <a:lnTo>
                  <a:pt x="98967" y="7666"/>
                </a:lnTo>
                <a:lnTo>
                  <a:pt x="93391" y="4879"/>
                </a:lnTo>
                <a:lnTo>
                  <a:pt x="87119" y="2788"/>
                </a:lnTo>
                <a:lnTo>
                  <a:pt x="80846" y="697"/>
                </a:lnTo>
                <a:lnTo>
                  <a:pt x="73877" y="0"/>
                </a:lnTo>
                <a:close/>
                <a:moveTo>
                  <a:pt x="211873" y="0"/>
                </a:moveTo>
                <a:lnTo>
                  <a:pt x="204904" y="697"/>
                </a:lnTo>
                <a:lnTo>
                  <a:pt x="198631" y="2788"/>
                </a:lnTo>
                <a:lnTo>
                  <a:pt x="192359" y="4879"/>
                </a:lnTo>
                <a:lnTo>
                  <a:pt x="186783" y="7666"/>
                </a:lnTo>
                <a:lnTo>
                  <a:pt x="181207" y="11151"/>
                </a:lnTo>
                <a:lnTo>
                  <a:pt x="176329" y="14636"/>
                </a:lnTo>
                <a:lnTo>
                  <a:pt x="170753" y="19515"/>
                </a:lnTo>
                <a:lnTo>
                  <a:pt x="166571" y="24393"/>
                </a:lnTo>
                <a:lnTo>
                  <a:pt x="162390" y="29969"/>
                </a:lnTo>
                <a:lnTo>
                  <a:pt x="158905" y="35544"/>
                </a:lnTo>
                <a:lnTo>
                  <a:pt x="156117" y="41120"/>
                </a:lnTo>
                <a:lnTo>
                  <a:pt x="154026" y="47392"/>
                </a:lnTo>
                <a:lnTo>
                  <a:pt x="152632" y="53665"/>
                </a:lnTo>
                <a:lnTo>
                  <a:pt x="151238" y="59938"/>
                </a:lnTo>
                <a:lnTo>
                  <a:pt x="151238" y="66907"/>
                </a:lnTo>
                <a:lnTo>
                  <a:pt x="151238" y="73876"/>
                </a:lnTo>
                <a:lnTo>
                  <a:pt x="152632" y="80149"/>
                </a:lnTo>
                <a:lnTo>
                  <a:pt x="154026" y="86422"/>
                </a:lnTo>
                <a:lnTo>
                  <a:pt x="156117" y="92694"/>
                </a:lnTo>
                <a:lnTo>
                  <a:pt x="158905" y="98270"/>
                </a:lnTo>
                <a:lnTo>
                  <a:pt x="162390" y="103845"/>
                </a:lnTo>
                <a:lnTo>
                  <a:pt x="166571" y="109421"/>
                </a:lnTo>
                <a:lnTo>
                  <a:pt x="170753" y="114299"/>
                </a:lnTo>
                <a:lnTo>
                  <a:pt x="176329" y="118481"/>
                </a:lnTo>
                <a:lnTo>
                  <a:pt x="181207" y="122663"/>
                </a:lnTo>
                <a:lnTo>
                  <a:pt x="186783" y="126148"/>
                </a:lnTo>
                <a:lnTo>
                  <a:pt x="192359" y="128935"/>
                </a:lnTo>
                <a:lnTo>
                  <a:pt x="198631" y="131026"/>
                </a:lnTo>
                <a:lnTo>
                  <a:pt x="204904" y="132420"/>
                </a:lnTo>
                <a:lnTo>
                  <a:pt x="211873" y="133814"/>
                </a:lnTo>
                <a:lnTo>
                  <a:pt x="218146" y="133814"/>
                </a:lnTo>
                <a:lnTo>
                  <a:pt x="179813" y="200721"/>
                </a:lnTo>
                <a:lnTo>
                  <a:pt x="218146" y="200721"/>
                </a:lnTo>
                <a:lnTo>
                  <a:pt x="275993" y="100361"/>
                </a:lnTo>
                <a:lnTo>
                  <a:pt x="280174" y="92694"/>
                </a:lnTo>
                <a:lnTo>
                  <a:pt x="282962" y="84331"/>
                </a:lnTo>
                <a:lnTo>
                  <a:pt x="285053" y="75967"/>
                </a:lnTo>
                <a:lnTo>
                  <a:pt x="285750" y="66907"/>
                </a:lnTo>
                <a:lnTo>
                  <a:pt x="285053" y="59938"/>
                </a:lnTo>
                <a:lnTo>
                  <a:pt x="284356" y="53665"/>
                </a:lnTo>
                <a:lnTo>
                  <a:pt x="282962" y="47392"/>
                </a:lnTo>
                <a:lnTo>
                  <a:pt x="280174" y="41120"/>
                </a:lnTo>
                <a:lnTo>
                  <a:pt x="277387" y="35544"/>
                </a:lnTo>
                <a:lnTo>
                  <a:pt x="274599" y="29969"/>
                </a:lnTo>
                <a:lnTo>
                  <a:pt x="270417" y="24393"/>
                </a:lnTo>
                <a:lnTo>
                  <a:pt x="265538" y="19515"/>
                </a:lnTo>
                <a:lnTo>
                  <a:pt x="260660" y="14636"/>
                </a:lnTo>
                <a:lnTo>
                  <a:pt x="255084" y="11151"/>
                </a:lnTo>
                <a:lnTo>
                  <a:pt x="249509" y="7666"/>
                </a:lnTo>
                <a:lnTo>
                  <a:pt x="243933" y="4879"/>
                </a:lnTo>
                <a:lnTo>
                  <a:pt x="237660" y="2788"/>
                </a:lnTo>
                <a:lnTo>
                  <a:pt x="231388" y="697"/>
                </a:lnTo>
                <a:lnTo>
                  <a:pt x="225115" y="0"/>
                </a:lnTo>
                <a:close/>
              </a:path>
            </a:pathLst>
          </a:custGeom>
          <a:solidFill>
            <a:srgbClr val="272D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Gowun Batang"/>
              <a:ea typeface="Gowun Batang"/>
              <a:cs typeface="Gowun Batang"/>
              <a:sym typeface="Gowun Batang"/>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434343"/>
      </a:lt1>
      <a:dk2>
        <a:srgbClr val="B7B7B7"/>
      </a:dk2>
      <a:lt2>
        <a:srgbClr val="E7E7E7"/>
      </a:lt2>
      <a:accent1>
        <a:srgbClr val="007E6C"/>
      </a:accent1>
      <a:accent2>
        <a:srgbClr val="00E58E"/>
      </a:accent2>
      <a:accent3>
        <a:srgbClr val="CF94B4"/>
      </a:accent3>
      <a:accent4>
        <a:srgbClr val="F6B5D3"/>
      </a:accent4>
      <a:accent5>
        <a:srgbClr val="FFF269"/>
      </a:accent5>
      <a:accent6>
        <a:srgbClr val="F8ED89"/>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